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w. P. Joppe-de Waard" userId="9b1daf47-4ae2-466a-9150-fa65ed245d57" providerId="ADAL" clId="{57D318E9-4372-4BE0-AB85-FBF91399082C}"/>
    <pc:docChg chg="addSld modSld">
      <pc:chgData name="Mw. P. Joppe-de Waard" userId="9b1daf47-4ae2-466a-9150-fa65ed245d57" providerId="ADAL" clId="{57D318E9-4372-4BE0-AB85-FBF91399082C}" dt="2024-01-31T13:43:49.747" v="356" actId="20577"/>
      <pc:docMkLst>
        <pc:docMk/>
      </pc:docMkLst>
      <pc:sldChg chg="addSp modSp new mod">
        <pc:chgData name="Mw. P. Joppe-de Waard" userId="9b1daf47-4ae2-466a-9150-fa65ed245d57" providerId="ADAL" clId="{57D318E9-4372-4BE0-AB85-FBF91399082C}" dt="2024-01-31T10:19:05.041" v="5" actId="1076"/>
        <pc:sldMkLst>
          <pc:docMk/>
          <pc:sldMk cId="2160617224" sldId="258"/>
        </pc:sldMkLst>
        <pc:spChg chg="add mod">
          <ac:chgData name="Mw. P. Joppe-de Waard" userId="9b1daf47-4ae2-466a-9150-fa65ed245d57" providerId="ADAL" clId="{57D318E9-4372-4BE0-AB85-FBF91399082C}" dt="2024-01-31T10:19:05.041" v="5" actId="1076"/>
          <ac:spMkLst>
            <pc:docMk/>
            <pc:sldMk cId="2160617224" sldId="258"/>
            <ac:spMk id="3" creationId="{7D66FAC9-1F5A-F944-5EA3-776FA9D68BFE}"/>
          </ac:spMkLst>
        </pc:spChg>
      </pc:sldChg>
      <pc:sldChg chg="addSp modSp new mod">
        <pc:chgData name="Mw. P. Joppe-de Waard" userId="9b1daf47-4ae2-466a-9150-fa65ed245d57" providerId="ADAL" clId="{57D318E9-4372-4BE0-AB85-FBF91399082C}" dt="2024-01-31T10:20:20.510" v="10" actId="1076"/>
        <pc:sldMkLst>
          <pc:docMk/>
          <pc:sldMk cId="3220431433" sldId="259"/>
        </pc:sldMkLst>
        <pc:spChg chg="add mod">
          <ac:chgData name="Mw. P. Joppe-de Waard" userId="9b1daf47-4ae2-466a-9150-fa65ed245d57" providerId="ADAL" clId="{57D318E9-4372-4BE0-AB85-FBF91399082C}" dt="2024-01-31T10:20:20.510" v="10" actId="1076"/>
          <ac:spMkLst>
            <pc:docMk/>
            <pc:sldMk cId="3220431433" sldId="259"/>
            <ac:spMk id="3" creationId="{04F95787-D576-139F-2DA0-9A6947C141C8}"/>
          </ac:spMkLst>
        </pc:spChg>
      </pc:sldChg>
      <pc:sldChg chg="addSp modSp new mod">
        <pc:chgData name="Mw. P. Joppe-de Waard" userId="9b1daf47-4ae2-466a-9150-fa65ed245d57" providerId="ADAL" clId="{57D318E9-4372-4BE0-AB85-FBF91399082C}" dt="2024-01-31T13:43:49.747" v="356" actId="20577"/>
        <pc:sldMkLst>
          <pc:docMk/>
          <pc:sldMk cId="2978805977" sldId="260"/>
        </pc:sldMkLst>
        <pc:spChg chg="add mod">
          <ac:chgData name="Mw. P. Joppe-de Waard" userId="9b1daf47-4ae2-466a-9150-fa65ed245d57" providerId="ADAL" clId="{57D318E9-4372-4BE0-AB85-FBF91399082C}" dt="2024-01-31T13:43:49.747" v="356" actId="20577"/>
          <ac:spMkLst>
            <pc:docMk/>
            <pc:sldMk cId="2978805977" sldId="260"/>
            <ac:spMk id="3" creationId="{D89646B9-BF13-853D-0B14-276BBD2D9D80}"/>
          </ac:spMkLst>
        </pc:spChg>
      </pc:sldChg>
      <pc:sldChg chg="addSp modSp new mod">
        <pc:chgData name="Mw. P. Joppe-de Waard" userId="9b1daf47-4ae2-466a-9150-fa65ed245d57" providerId="ADAL" clId="{57D318E9-4372-4BE0-AB85-FBF91399082C}" dt="2024-01-31T10:22:41.255" v="22" actId="1076"/>
        <pc:sldMkLst>
          <pc:docMk/>
          <pc:sldMk cId="1466705080" sldId="261"/>
        </pc:sldMkLst>
        <pc:spChg chg="add mod">
          <ac:chgData name="Mw. P. Joppe-de Waard" userId="9b1daf47-4ae2-466a-9150-fa65ed245d57" providerId="ADAL" clId="{57D318E9-4372-4BE0-AB85-FBF91399082C}" dt="2024-01-31T10:22:41.255" v="22" actId="1076"/>
          <ac:spMkLst>
            <pc:docMk/>
            <pc:sldMk cId="1466705080" sldId="261"/>
            <ac:spMk id="3" creationId="{AFDCD424-C6B7-7AD9-7BB1-F74D8F7F4044}"/>
          </ac:spMkLst>
        </pc:spChg>
      </pc:sldChg>
      <pc:sldChg chg="addSp modSp new mod">
        <pc:chgData name="Mw. P. Joppe-de Waard" userId="9b1daf47-4ae2-466a-9150-fa65ed245d57" providerId="ADAL" clId="{57D318E9-4372-4BE0-AB85-FBF91399082C}" dt="2024-01-31T10:23:45.634" v="27" actId="1076"/>
        <pc:sldMkLst>
          <pc:docMk/>
          <pc:sldMk cId="1632414621" sldId="262"/>
        </pc:sldMkLst>
        <pc:spChg chg="add mod">
          <ac:chgData name="Mw. P. Joppe-de Waard" userId="9b1daf47-4ae2-466a-9150-fa65ed245d57" providerId="ADAL" clId="{57D318E9-4372-4BE0-AB85-FBF91399082C}" dt="2024-01-31T10:23:45.634" v="27" actId="1076"/>
          <ac:spMkLst>
            <pc:docMk/>
            <pc:sldMk cId="1632414621" sldId="262"/>
            <ac:spMk id="3" creationId="{DB3A4B04-AA61-8C93-5C2C-107E42FF859B}"/>
          </ac:spMkLst>
        </pc:spChg>
      </pc:sldChg>
      <pc:sldChg chg="addSp modSp new mod">
        <pc:chgData name="Mw. P. Joppe-de Waard" userId="9b1daf47-4ae2-466a-9150-fa65ed245d57" providerId="ADAL" clId="{57D318E9-4372-4BE0-AB85-FBF91399082C}" dt="2024-01-31T10:25:34.180" v="51" actId="1076"/>
        <pc:sldMkLst>
          <pc:docMk/>
          <pc:sldMk cId="1796064978" sldId="263"/>
        </pc:sldMkLst>
        <pc:spChg chg="add mod">
          <ac:chgData name="Mw. P. Joppe-de Waard" userId="9b1daf47-4ae2-466a-9150-fa65ed245d57" providerId="ADAL" clId="{57D318E9-4372-4BE0-AB85-FBF91399082C}" dt="2024-01-31T10:25:34.180" v="51" actId="1076"/>
          <ac:spMkLst>
            <pc:docMk/>
            <pc:sldMk cId="1796064978" sldId="263"/>
            <ac:spMk id="3" creationId="{EA673C98-F860-AF4B-22C9-B5276DDB1374}"/>
          </ac:spMkLst>
        </pc:spChg>
      </pc:sldChg>
      <pc:sldChg chg="addSp modSp new mod">
        <pc:chgData name="Mw. P. Joppe-de Waard" userId="9b1daf47-4ae2-466a-9150-fa65ed245d57" providerId="ADAL" clId="{57D318E9-4372-4BE0-AB85-FBF91399082C}" dt="2024-01-31T10:26:40.789" v="58" actId="1076"/>
        <pc:sldMkLst>
          <pc:docMk/>
          <pc:sldMk cId="638331627" sldId="264"/>
        </pc:sldMkLst>
        <pc:spChg chg="add mod">
          <ac:chgData name="Mw. P. Joppe-de Waard" userId="9b1daf47-4ae2-466a-9150-fa65ed245d57" providerId="ADAL" clId="{57D318E9-4372-4BE0-AB85-FBF91399082C}" dt="2024-01-31T10:26:40.789" v="58" actId="1076"/>
          <ac:spMkLst>
            <pc:docMk/>
            <pc:sldMk cId="638331627" sldId="264"/>
            <ac:spMk id="3" creationId="{73D31268-A847-BB8B-59CB-B35AB073687B}"/>
          </ac:spMkLst>
        </pc:spChg>
      </pc:sldChg>
      <pc:sldChg chg="addSp modSp new mod">
        <pc:chgData name="Mw. P. Joppe-de Waard" userId="9b1daf47-4ae2-466a-9150-fa65ed245d57" providerId="ADAL" clId="{57D318E9-4372-4BE0-AB85-FBF91399082C}" dt="2024-01-31T10:27:29.765" v="64" actId="1076"/>
        <pc:sldMkLst>
          <pc:docMk/>
          <pc:sldMk cId="3580337512" sldId="265"/>
        </pc:sldMkLst>
        <pc:spChg chg="add mod">
          <ac:chgData name="Mw. P. Joppe-de Waard" userId="9b1daf47-4ae2-466a-9150-fa65ed245d57" providerId="ADAL" clId="{57D318E9-4372-4BE0-AB85-FBF91399082C}" dt="2024-01-31T10:27:29.765" v="64" actId="1076"/>
          <ac:spMkLst>
            <pc:docMk/>
            <pc:sldMk cId="3580337512" sldId="265"/>
            <ac:spMk id="3" creationId="{AF22DB03-5C2C-6206-55B2-3AA00DE0E1A7}"/>
          </ac:spMkLst>
        </pc:spChg>
      </pc:sldChg>
      <pc:sldChg chg="addSp modSp new mod">
        <pc:chgData name="Mw. P. Joppe-de Waard" userId="9b1daf47-4ae2-466a-9150-fa65ed245d57" providerId="ADAL" clId="{57D318E9-4372-4BE0-AB85-FBF91399082C}" dt="2024-01-31T10:28:28.125" v="70" actId="14100"/>
        <pc:sldMkLst>
          <pc:docMk/>
          <pc:sldMk cId="3805068075" sldId="266"/>
        </pc:sldMkLst>
        <pc:spChg chg="add mod">
          <ac:chgData name="Mw. P. Joppe-de Waard" userId="9b1daf47-4ae2-466a-9150-fa65ed245d57" providerId="ADAL" clId="{57D318E9-4372-4BE0-AB85-FBF91399082C}" dt="2024-01-31T10:28:28.125" v="70" actId="14100"/>
          <ac:spMkLst>
            <pc:docMk/>
            <pc:sldMk cId="3805068075" sldId="266"/>
            <ac:spMk id="3" creationId="{563A1F39-84B9-B059-BDB3-FA8C0E18B96B}"/>
          </ac:spMkLst>
        </pc:spChg>
      </pc:sldChg>
      <pc:sldChg chg="addSp modSp new mod">
        <pc:chgData name="Mw. P. Joppe-de Waard" userId="9b1daf47-4ae2-466a-9150-fa65ed245d57" providerId="ADAL" clId="{57D318E9-4372-4BE0-AB85-FBF91399082C}" dt="2024-01-31T10:29:44.465" v="76" actId="14100"/>
        <pc:sldMkLst>
          <pc:docMk/>
          <pc:sldMk cId="3568864795" sldId="267"/>
        </pc:sldMkLst>
        <pc:spChg chg="add mod">
          <ac:chgData name="Mw. P. Joppe-de Waard" userId="9b1daf47-4ae2-466a-9150-fa65ed245d57" providerId="ADAL" clId="{57D318E9-4372-4BE0-AB85-FBF91399082C}" dt="2024-01-31T10:29:44.465" v="76" actId="14100"/>
          <ac:spMkLst>
            <pc:docMk/>
            <pc:sldMk cId="3568864795" sldId="267"/>
            <ac:spMk id="3" creationId="{28CB6CA3-4A69-C339-AAA6-58F749E5BB12}"/>
          </ac:spMkLst>
        </pc:spChg>
      </pc:sldChg>
      <pc:sldChg chg="addSp modSp new mod">
        <pc:chgData name="Mw. P. Joppe-de Waard" userId="9b1daf47-4ae2-466a-9150-fa65ed245d57" providerId="ADAL" clId="{57D318E9-4372-4BE0-AB85-FBF91399082C}" dt="2024-01-31T10:30:40.560" v="81" actId="1076"/>
        <pc:sldMkLst>
          <pc:docMk/>
          <pc:sldMk cId="1374628300" sldId="268"/>
        </pc:sldMkLst>
        <pc:spChg chg="add mod">
          <ac:chgData name="Mw. P. Joppe-de Waard" userId="9b1daf47-4ae2-466a-9150-fa65ed245d57" providerId="ADAL" clId="{57D318E9-4372-4BE0-AB85-FBF91399082C}" dt="2024-01-31T10:30:40.560" v="81" actId="1076"/>
          <ac:spMkLst>
            <pc:docMk/>
            <pc:sldMk cId="1374628300" sldId="268"/>
            <ac:spMk id="3" creationId="{C67B94B0-C595-68F9-7713-49C04A186581}"/>
          </ac:spMkLst>
        </pc:spChg>
      </pc:sldChg>
      <pc:sldChg chg="addSp modSp new mod">
        <pc:chgData name="Mw. P. Joppe-de Waard" userId="9b1daf47-4ae2-466a-9150-fa65ed245d57" providerId="ADAL" clId="{57D318E9-4372-4BE0-AB85-FBF91399082C}" dt="2024-01-31T10:31:30.302" v="87" actId="14100"/>
        <pc:sldMkLst>
          <pc:docMk/>
          <pc:sldMk cId="128441001" sldId="269"/>
        </pc:sldMkLst>
        <pc:spChg chg="add mod">
          <ac:chgData name="Mw. P. Joppe-de Waard" userId="9b1daf47-4ae2-466a-9150-fa65ed245d57" providerId="ADAL" clId="{57D318E9-4372-4BE0-AB85-FBF91399082C}" dt="2024-01-31T10:31:30.302" v="87" actId="14100"/>
          <ac:spMkLst>
            <pc:docMk/>
            <pc:sldMk cId="128441001" sldId="269"/>
            <ac:spMk id="3" creationId="{D3837386-6EA4-1FB5-5E92-E646F212F52F}"/>
          </ac:spMkLst>
        </pc:spChg>
      </pc:sldChg>
      <pc:sldChg chg="addSp modSp new mod">
        <pc:chgData name="Mw. P. Joppe-de Waard" userId="9b1daf47-4ae2-466a-9150-fa65ed245d57" providerId="ADAL" clId="{57D318E9-4372-4BE0-AB85-FBF91399082C}" dt="2024-01-31T10:32:09.676" v="92" actId="1076"/>
        <pc:sldMkLst>
          <pc:docMk/>
          <pc:sldMk cId="3631817255" sldId="270"/>
        </pc:sldMkLst>
        <pc:spChg chg="add mod">
          <ac:chgData name="Mw. P. Joppe-de Waard" userId="9b1daf47-4ae2-466a-9150-fa65ed245d57" providerId="ADAL" clId="{57D318E9-4372-4BE0-AB85-FBF91399082C}" dt="2024-01-31T10:32:09.676" v="92" actId="1076"/>
          <ac:spMkLst>
            <pc:docMk/>
            <pc:sldMk cId="3631817255" sldId="270"/>
            <ac:spMk id="3" creationId="{2C7D4D1C-D8CB-62A6-972F-02794987354B}"/>
          </ac:spMkLst>
        </pc:spChg>
      </pc:sldChg>
      <pc:sldChg chg="addSp modSp new mod">
        <pc:chgData name="Mw. P. Joppe-de Waard" userId="9b1daf47-4ae2-466a-9150-fa65ed245d57" providerId="ADAL" clId="{57D318E9-4372-4BE0-AB85-FBF91399082C}" dt="2024-01-31T10:33:14.127" v="99" actId="1076"/>
        <pc:sldMkLst>
          <pc:docMk/>
          <pc:sldMk cId="2134612101" sldId="271"/>
        </pc:sldMkLst>
        <pc:spChg chg="add mod">
          <ac:chgData name="Mw. P. Joppe-de Waard" userId="9b1daf47-4ae2-466a-9150-fa65ed245d57" providerId="ADAL" clId="{57D318E9-4372-4BE0-AB85-FBF91399082C}" dt="2024-01-31T10:33:14.127" v="99" actId="1076"/>
          <ac:spMkLst>
            <pc:docMk/>
            <pc:sldMk cId="2134612101" sldId="271"/>
            <ac:spMk id="3" creationId="{E61368C4-C945-2697-166B-70A2D11EABDF}"/>
          </ac:spMkLst>
        </pc:spChg>
      </pc:sldChg>
      <pc:sldChg chg="addSp modSp new mod">
        <pc:chgData name="Mw. P. Joppe-de Waard" userId="9b1daf47-4ae2-466a-9150-fa65ed245d57" providerId="ADAL" clId="{57D318E9-4372-4BE0-AB85-FBF91399082C}" dt="2024-01-31T10:34:05.003" v="104" actId="1076"/>
        <pc:sldMkLst>
          <pc:docMk/>
          <pc:sldMk cId="451162795" sldId="272"/>
        </pc:sldMkLst>
        <pc:spChg chg="add mod">
          <ac:chgData name="Mw. P. Joppe-de Waard" userId="9b1daf47-4ae2-466a-9150-fa65ed245d57" providerId="ADAL" clId="{57D318E9-4372-4BE0-AB85-FBF91399082C}" dt="2024-01-31T10:34:05.003" v="104" actId="1076"/>
          <ac:spMkLst>
            <pc:docMk/>
            <pc:sldMk cId="451162795" sldId="272"/>
            <ac:spMk id="3" creationId="{0183A121-E6F9-8FDB-6518-23DF333D316F}"/>
          </ac:spMkLst>
        </pc:spChg>
      </pc:sldChg>
      <pc:sldChg chg="addSp modSp new mod">
        <pc:chgData name="Mw. P. Joppe-de Waard" userId="9b1daf47-4ae2-466a-9150-fa65ed245d57" providerId="ADAL" clId="{57D318E9-4372-4BE0-AB85-FBF91399082C}" dt="2024-01-31T10:35:05.210" v="111" actId="1076"/>
        <pc:sldMkLst>
          <pc:docMk/>
          <pc:sldMk cId="671942694" sldId="273"/>
        </pc:sldMkLst>
        <pc:spChg chg="add mod">
          <ac:chgData name="Mw. P. Joppe-de Waard" userId="9b1daf47-4ae2-466a-9150-fa65ed245d57" providerId="ADAL" clId="{57D318E9-4372-4BE0-AB85-FBF91399082C}" dt="2024-01-31T10:35:05.210" v="111" actId="1076"/>
          <ac:spMkLst>
            <pc:docMk/>
            <pc:sldMk cId="671942694" sldId="273"/>
            <ac:spMk id="3" creationId="{D88E97FF-7036-BA0C-69F6-B289BBE31FA7}"/>
          </ac:spMkLst>
        </pc:spChg>
      </pc:sldChg>
      <pc:sldChg chg="addSp modSp new mod">
        <pc:chgData name="Mw. P. Joppe-de Waard" userId="9b1daf47-4ae2-466a-9150-fa65ed245d57" providerId="ADAL" clId="{57D318E9-4372-4BE0-AB85-FBF91399082C}" dt="2024-01-31T10:36:05.460" v="116" actId="1076"/>
        <pc:sldMkLst>
          <pc:docMk/>
          <pc:sldMk cId="3580776369" sldId="274"/>
        </pc:sldMkLst>
        <pc:spChg chg="add mod">
          <ac:chgData name="Mw. P. Joppe-de Waard" userId="9b1daf47-4ae2-466a-9150-fa65ed245d57" providerId="ADAL" clId="{57D318E9-4372-4BE0-AB85-FBF91399082C}" dt="2024-01-31T10:36:05.460" v="116" actId="1076"/>
          <ac:spMkLst>
            <pc:docMk/>
            <pc:sldMk cId="3580776369" sldId="274"/>
            <ac:spMk id="3" creationId="{E63B14DA-D904-2E49-696A-73FE11C386BE}"/>
          </ac:spMkLst>
        </pc:spChg>
      </pc:sldChg>
      <pc:sldChg chg="addSp modSp new mod">
        <pc:chgData name="Mw. P. Joppe-de Waard" userId="9b1daf47-4ae2-466a-9150-fa65ed245d57" providerId="ADAL" clId="{57D318E9-4372-4BE0-AB85-FBF91399082C}" dt="2024-01-31T10:36:58.696" v="123" actId="1076"/>
        <pc:sldMkLst>
          <pc:docMk/>
          <pc:sldMk cId="68181526" sldId="275"/>
        </pc:sldMkLst>
        <pc:spChg chg="add mod">
          <ac:chgData name="Mw. P. Joppe-de Waard" userId="9b1daf47-4ae2-466a-9150-fa65ed245d57" providerId="ADAL" clId="{57D318E9-4372-4BE0-AB85-FBF91399082C}" dt="2024-01-31T10:36:58.696" v="123" actId="1076"/>
          <ac:spMkLst>
            <pc:docMk/>
            <pc:sldMk cId="68181526" sldId="275"/>
            <ac:spMk id="3" creationId="{841FF073-F363-CA08-F45D-0D3EAD313DED}"/>
          </ac:spMkLst>
        </pc:spChg>
      </pc:sldChg>
      <pc:sldChg chg="addSp modSp new mod">
        <pc:chgData name="Mw. P. Joppe-de Waard" userId="9b1daf47-4ae2-466a-9150-fa65ed245d57" providerId="ADAL" clId="{57D318E9-4372-4BE0-AB85-FBF91399082C}" dt="2024-01-31T10:37:43.065" v="129" actId="1076"/>
        <pc:sldMkLst>
          <pc:docMk/>
          <pc:sldMk cId="1290507271" sldId="276"/>
        </pc:sldMkLst>
        <pc:spChg chg="add mod">
          <ac:chgData name="Mw. P. Joppe-de Waard" userId="9b1daf47-4ae2-466a-9150-fa65ed245d57" providerId="ADAL" clId="{57D318E9-4372-4BE0-AB85-FBF91399082C}" dt="2024-01-31T10:37:43.065" v="129" actId="1076"/>
          <ac:spMkLst>
            <pc:docMk/>
            <pc:sldMk cId="1290507271" sldId="276"/>
            <ac:spMk id="3" creationId="{CB9C2676-01D0-394A-6594-72BE598288CC}"/>
          </ac:spMkLst>
        </pc:spChg>
      </pc:sldChg>
      <pc:sldChg chg="addSp modSp new mod">
        <pc:chgData name="Mw. P. Joppe-de Waard" userId="9b1daf47-4ae2-466a-9150-fa65ed245d57" providerId="ADAL" clId="{57D318E9-4372-4BE0-AB85-FBF91399082C}" dt="2024-01-31T10:38:42.529" v="137" actId="1076"/>
        <pc:sldMkLst>
          <pc:docMk/>
          <pc:sldMk cId="14615266" sldId="277"/>
        </pc:sldMkLst>
        <pc:spChg chg="add mod">
          <ac:chgData name="Mw. P. Joppe-de Waard" userId="9b1daf47-4ae2-466a-9150-fa65ed245d57" providerId="ADAL" clId="{57D318E9-4372-4BE0-AB85-FBF91399082C}" dt="2024-01-31T10:38:42.529" v="137" actId="1076"/>
          <ac:spMkLst>
            <pc:docMk/>
            <pc:sldMk cId="14615266" sldId="277"/>
            <ac:spMk id="3" creationId="{0262FEAA-6D22-011D-A8C3-30D28DBEEAF7}"/>
          </ac:spMkLst>
        </pc:spChg>
      </pc:sldChg>
      <pc:sldChg chg="addSp modSp new mod">
        <pc:chgData name="Mw. P. Joppe-de Waard" userId="9b1daf47-4ae2-466a-9150-fa65ed245d57" providerId="ADAL" clId="{57D318E9-4372-4BE0-AB85-FBF91399082C}" dt="2024-01-31T10:39:55.592" v="143" actId="14100"/>
        <pc:sldMkLst>
          <pc:docMk/>
          <pc:sldMk cId="3718891830" sldId="278"/>
        </pc:sldMkLst>
        <pc:spChg chg="add mod">
          <ac:chgData name="Mw. P. Joppe-de Waard" userId="9b1daf47-4ae2-466a-9150-fa65ed245d57" providerId="ADAL" clId="{57D318E9-4372-4BE0-AB85-FBF91399082C}" dt="2024-01-31T10:39:55.592" v="143" actId="14100"/>
          <ac:spMkLst>
            <pc:docMk/>
            <pc:sldMk cId="3718891830" sldId="278"/>
            <ac:spMk id="3" creationId="{22B8723E-3DDA-78FA-3035-BD3007DFDD54}"/>
          </ac:spMkLst>
        </pc:spChg>
      </pc:sldChg>
      <pc:sldChg chg="addSp modSp new mod">
        <pc:chgData name="Mw. P. Joppe-de Waard" userId="9b1daf47-4ae2-466a-9150-fa65ed245d57" providerId="ADAL" clId="{57D318E9-4372-4BE0-AB85-FBF91399082C}" dt="2024-01-31T10:42:04.966" v="148" actId="1076"/>
        <pc:sldMkLst>
          <pc:docMk/>
          <pc:sldMk cId="2113235088" sldId="279"/>
        </pc:sldMkLst>
        <pc:spChg chg="add mod">
          <ac:chgData name="Mw. P. Joppe-de Waard" userId="9b1daf47-4ae2-466a-9150-fa65ed245d57" providerId="ADAL" clId="{57D318E9-4372-4BE0-AB85-FBF91399082C}" dt="2024-01-31T10:42:04.966" v="148" actId="1076"/>
          <ac:spMkLst>
            <pc:docMk/>
            <pc:sldMk cId="2113235088" sldId="279"/>
            <ac:spMk id="3" creationId="{30B63F5A-57DA-AB60-C9EF-895F4DDB84F1}"/>
          </ac:spMkLst>
        </pc:spChg>
      </pc:sldChg>
      <pc:sldChg chg="addSp modSp new mod">
        <pc:chgData name="Mw. P. Joppe-de Waard" userId="9b1daf47-4ae2-466a-9150-fa65ed245d57" providerId="ADAL" clId="{57D318E9-4372-4BE0-AB85-FBF91399082C}" dt="2024-01-31T10:42:54.121" v="154" actId="14100"/>
        <pc:sldMkLst>
          <pc:docMk/>
          <pc:sldMk cId="1489702124" sldId="280"/>
        </pc:sldMkLst>
        <pc:spChg chg="add mod">
          <ac:chgData name="Mw. P. Joppe-de Waard" userId="9b1daf47-4ae2-466a-9150-fa65ed245d57" providerId="ADAL" clId="{57D318E9-4372-4BE0-AB85-FBF91399082C}" dt="2024-01-31T10:42:54.121" v="154" actId="14100"/>
          <ac:spMkLst>
            <pc:docMk/>
            <pc:sldMk cId="1489702124" sldId="280"/>
            <ac:spMk id="3" creationId="{939FED10-33B0-07B1-874D-A6F732F5BCD7}"/>
          </ac:spMkLst>
        </pc:spChg>
      </pc:sldChg>
      <pc:sldChg chg="addSp modSp new mod">
        <pc:chgData name="Mw. P. Joppe-de Waard" userId="9b1daf47-4ae2-466a-9150-fa65ed245d57" providerId="ADAL" clId="{57D318E9-4372-4BE0-AB85-FBF91399082C}" dt="2024-01-31T10:55:08.873" v="160" actId="14100"/>
        <pc:sldMkLst>
          <pc:docMk/>
          <pc:sldMk cId="2137958983" sldId="281"/>
        </pc:sldMkLst>
        <pc:spChg chg="add mod">
          <ac:chgData name="Mw. P. Joppe-de Waard" userId="9b1daf47-4ae2-466a-9150-fa65ed245d57" providerId="ADAL" clId="{57D318E9-4372-4BE0-AB85-FBF91399082C}" dt="2024-01-31T10:55:08.873" v="160" actId="14100"/>
          <ac:spMkLst>
            <pc:docMk/>
            <pc:sldMk cId="2137958983" sldId="281"/>
            <ac:spMk id="3" creationId="{7A56907E-96C4-871E-9DAE-0A1399A1842F}"/>
          </ac:spMkLst>
        </pc:spChg>
      </pc:sldChg>
      <pc:sldChg chg="addSp modSp new mod">
        <pc:chgData name="Mw. P. Joppe-de Waard" userId="9b1daf47-4ae2-466a-9150-fa65ed245d57" providerId="ADAL" clId="{57D318E9-4372-4BE0-AB85-FBF91399082C}" dt="2024-01-31T10:56:29.779" v="186" actId="1076"/>
        <pc:sldMkLst>
          <pc:docMk/>
          <pc:sldMk cId="2672332091" sldId="282"/>
        </pc:sldMkLst>
        <pc:spChg chg="add mod">
          <ac:chgData name="Mw. P. Joppe-de Waard" userId="9b1daf47-4ae2-466a-9150-fa65ed245d57" providerId="ADAL" clId="{57D318E9-4372-4BE0-AB85-FBF91399082C}" dt="2024-01-31T10:56:29.779" v="186" actId="1076"/>
          <ac:spMkLst>
            <pc:docMk/>
            <pc:sldMk cId="2672332091" sldId="282"/>
            <ac:spMk id="3" creationId="{660B015D-D217-78D3-353B-31699A0232D8}"/>
          </ac:spMkLst>
        </pc:spChg>
      </pc:sldChg>
      <pc:sldChg chg="addSp modSp new mod">
        <pc:chgData name="Mw. P. Joppe-de Waard" userId="9b1daf47-4ae2-466a-9150-fa65ed245d57" providerId="ADAL" clId="{57D318E9-4372-4BE0-AB85-FBF91399082C}" dt="2024-01-31T10:57:37.400" v="193" actId="1076"/>
        <pc:sldMkLst>
          <pc:docMk/>
          <pc:sldMk cId="2189842000" sldId="283"/>
        </pc:sldMkLst>
        <pc:spChg chg="add mod">
          <ac:chgData name="Mw. P. Joppe-de Waard" userId="9b1daf47-4ae2-466a-9150-fa65ed245d57" providerId="ADAL" clId="{57D318E9-4372-4BE0-AB85-FBF91399082C}" dt="2024-01-31T10:57:37.400" v="193" actId="1076"/>
          <ac:spMkLst>
            <pc:docMk/>
            <pc:sldMk cId="2189842000" sldId="283"/>
            <ac:spMk id="3" creationId="{2C838B99-0AAC-2B0E-2977-600A94DB426D}"/>
          </ac:spMkLst>
        </pc:spChg>
      </pc:sldChg>
      <pc:sldChg chg="addSp modSp new mod">
        <pc:chgData name="Mw. P. Joppe-de Waard" userId="9b1daf47-4ae2-466a-9150-fa65ed245d57" providerId="ADAL" clId="{57D318E9-4372-4BE0-AB85-FBF91399082C}" dt="2024-01-31T10:58:47.209" v="199" actId="14100"/>
        <pc:sldMkLst>
          <pc:docMk/>
          <pc:sldMk cId="3702144789" sldId="284"/>
        </pc:sldMkLst>
        <pc:spChg chg="add mod">
          <ac:chgData name="Mw. P. Joppe-de Waard" userId="9b1daf47-4ae2-466a-9150-fa65ed245d57" providerId="ADAL" clId="{57D318E9-4372-4BE0-AB85-FBF91399082C}" dt="2024-01-31T10:58:47.209" v="199" actId="14100"/>
          <ac:spMkLst>
            <pc:docMk/>
            <pc:sldMk cId="3702144789" sldId="284"/>
            <ac:spMk id="3" creationId="{7C06D258-1BBF-2C6D-B026-E9BDC8FE61B2}"/>
          </ac:spMkLst>
        </pc:spChg>
      </pc:sldChg>
      <pc:sldChg chg="addSp modSp new mod">
        <pc:chgData name="Mw. P. Joppe-de Waard" userId="9b1daf47-4ae2-466a-9150-fa65ed245d57" providerId="ADAL" clId="{57D318E9-4372-4BE0-AB85-FBF91399082C}" dt="2024-01-31T10:59:27.463" v="204" actId="1076"/>
        <pc:sldMkLst>
          <pc:docMk/>
          <pc:sldMk cId="2220547665" sldId="285"/>
        </pc:sldMkLst>
        <pc:spChg chg="add mod">
          <ac:chgData name="Mw. P. Joppe-de Waard" userId="9b1daf47-4ae2-466a-9150-fa65ed245d57" providerId="ADAL" clId="{57D318E9-4372-4BE0-AB85-FBF91399082C}" dt="2024-01-31T10:59:27.463" v="204" actId="1076"/>
          <ac:spMkLst>
            <pc:docMk/>
            <pc:sldMk cId="2220547665" sldId="285"/>
            <ac:spMk id="3" creationId="{9B2FCB20-5DBE-22BC-DBDB-6AE086A30D21}"/>
          </ac:spMkLst>
        </pc:spChg>
      </pc:sldChg>
      <pc:sldChg chg="addSp modSp new mod">
        <pc:chgData name="Mw. P. Joppe-de Waard" userId="9b1daf47-4ae2-466a-9150-fa65ed245d57" providerId="ADAL" clId="{57D318E9-4372-4BE0-AB85-FBF91399082C}" dt="2024-01-31T11:00:30.868" v="212" actId="1076"/>
        <pc:sldMkLst>
          <pc:docMk/>
          <pc:sldMk cId="467676154" sldId="286"/>
        </pc:sldMkLst>
        <pc:spChg chg="add mod">
          <ac:chgData name="Mw. P. Joppe-de Waard" userId="9b1daf47-4ae2-466a-9150-fa65ed245d57" providerId="ADAL" clId="{57D318E9-4372-4BE0-AB85-FBF91399082C}" dt="2024-01-31T11:00:30.868" v="212" actId="1076"/>
          <ac:spMkLst>
            <pc:docMk/>
            <pc:sldMk cId="467676154" sldId="286"/>
            <ac:spMk id="3" creationId="{A9989A5A-0E89-E171-60B4-2C288A063356}"/>
          </ac:spMkLst>
        </pc:spChg>
      </pc:sldChg>
      <pc:sldChg chg="addSp modSp new mod">
        <pc:chgData name="Mw. P. Joppe-de Waard" userId="9b1daf47-4ae2-466a-9150-fa65ed245d57" providerId="ADAL" clId="{57D318E9-4372-4BE0-AB85-FBF91399082C}" dt="2024-01-31T11:01:13.920" v="218" actId="14100"/>
        <pc:sldMkLst>
          <pc:docMk/>
          <pc:sldMk cId="3608142712" sldId="287"/>
        </pc:sldMkLst>
        <pc:spChg chg="add mod">
          <ac:chgData name="Mw. P. Joppe-de Waard" userId="9b1daf47-4ae2-466a-9150-fa65ed245d57" providerId="ADAL" clId="{57D318E9-4372-4BE0-AB85-FBF91399082C}" dt="2024-01-31T11:01:13.920" v="218" actId="14100"/>
          <ac:spMkLst>
            <pc:docMk/>
            <pc:sldMk cId="3608142712" sldId="287"/>
            <ac:spMk id="3" creationId="{43919B1D-79D3-7470-327C-0D3D923FE27A}"/>
          </ac:spMkLst>
        </pc:spChg>
      </pc:sldChg>
      <pc:sldChg chg="addSp modSp new mod">
        <pc:chgData name="Mw. P. Joppe-de Waard" userId="9b1daf47-4ae2-466a-9150-fa65ed245d57" providerId="ADAL" clId="{57D318E9-4372-4BE0-AB85-FBF91399082C}" dt="2024-01-31T11:02:05.858" v="225" actId="1076"/>
        <pc:sldMkLst>
          <pc:docMk/>
          <pc:sldMk cId="4282701383" sldId="288"/>
        </pc:sldMkLst>
        <pc:spChg chg="add mod">
          <ac:chgData name="Mw. P. Joppe-de Waard" userId="9b1daf47-4ae2-466a-9150-fa65ed245d57" providerId="ADAL" clId="{57D318E9-4372-4BE0-AB85-FBF91399082C}" dt="2024-01-31T11:02:05.858" v="225" actId="1076"/>
          <ac:spMkLst>
            <pc:docMk/>
            <pc:sldMk cId="4282701383" sldId="288"/>
            <ac:spMk id="3" creationId="{9782F963-8CA7-E131-F976-6F23B5EC7F60}"/>
          </ac:spMkLst>
        </pc:spChg>
      </pc:sldChg>
      <pc:sldChg chg="addSp modSp new mod">
        <pc:chgData name="Mw. P. Joppe-de Waard" userId="9b1daf47-4ae2-466a-9150-fa65ed245d57" providerId="ADAL" clId="{57D318E9-4372-4BE0-AB85-FBF91399082C}" dt="2024-01-31T11:03:24.600" v="230" actId="1076"/>
        <pc:sldMkLst>
          <pc:docMk/>
          <pc:sldMk cId="333977289" sldId="289"/>
        </pc:sldMkLst>
        <pc:spChg chg="add mod">
          <ac:chgData name="Mw. P. Joppe-de Waard" userId="9b1daf47-4ae2-466a-9150-fa65ed245d57" providerId="ADAL" clId="{57D318E9-4372-4BE0-AB85-FBF91399082C}" dt="2024-01-31T11:03:24.600" v="230" actId="1076"/>
          <ac:spMkLst>
            <pc:docMk/>
            <pc:sldMk cId="333977289" sldId="289"/>
            <ac:spMk id="3" creationId="{1348D4BA-1338-87D8-1D44-0D8085F56B55}"/>
          </ac:spMkLst>
        </pc:spChg>
      </pc:sldChg>
      <pc:sldChg chg="addSp modSp new mod">
        <pc:chgData name="Mw. P. Joppe-de Waard" userId="9b1daf47-4ae2-466a-9150-fa65ed245d57" providerId="ADAL" clId="{57D318E9-4372-4BE0-AB85-FBF91399082C}" dt="2024-01-31T11:04:25.979" v="255" actId="1076"/>
        <pc:sldMkLst>
          <pc:docMk/>
          <pc:sldMk cId="1804480803" sldId="290"/>
        </pc:sldMkLst>
        <pc:spChg chg="add mod">
          <ac:chgData name="Mw. P. Joppe-de Waard" userId="9b1daf47-4ae2-466a-9150-fa65ed245d57" providerId="ADAL" clId="{57D318E9-4372-4BE0-AB85-FBF91399082C}" dt="2024-01-31T11:04:25.979" v="255" actId="1076"/>
          <ac:spMkLst>
            <pc:docMk/>
            <pc:sldMk cId="1804480803" sldId="290"/>
            <ac:spMk id="3" creationId="{5A18B531-BE04-0BD5-480C-FF97933D4EC5}"/>
          </ac:spMkLst>
        </pc:spChg>
      </pc:sldChg>
      <pc:sldChg chg="addSp modSp new mod">
        <pc:chgData name="Mw. P. Joppe-de Waard" userId="9b1daf47-4ae2-466a-9150-fa65ed245d57" providerId="ADAL" clId="{57D318E9-4372-4BE0-AB85-FBF91399082C}" dt="2024-01-31T11:05:45.202" v="262" actId="1076"/>
        <pc:sldMkLst>
          <pc:docMk/>
          <pc:sldMk cId="2285231452" sldId="291"/>
        </pc:sldMkLst>
        <pc:spChg chg="add mod">
          <ac:chgData name="Mw. P. Joppe-de Waard" userId="9b1daf47-4ae2-466a-9150-fa65ed245d57" providerId="ADAL" clId="{57D318E9-4372-4BE0-AB85-FBF91399082C}" dt="2024-01-31T11:05:45.202" v="262" actId="1076"/>
          <ac:spMkLst>
            <pc:docMk/>
            <pc:sldMk cId="2285231452" sldId="291"/>
            <ac:spMk id="3" creationId="{50E1C629-9FDA-C1C6-06CC-5DBFD066AEDD}"/>
          </ac:spMkLst>
        </pc:spChg>
      </pc:sldChg>
      <pc:sldChg chg="addSp modSp new mod">
        <pc:chgData name="Mw. P. Joppe-de Waard" userId="9b1daf47-4ae2-466a-9150-fa65ed245d57" providerId="ADAL" clId="{57D318E9-4372-4BE0-AB85-FBF91399082C}" dt="2024-01-31T11:06:31.101" v="267" actId="1076"/>
        <pc:sldMkLst>
          <pc:docMk/>
          <pc:sldMk cId="2666826624" sldId="292"/>
        </pc:sldMkLst>
        <pc:spChg chg="add mod">
          <ac:chgData name="Mw. P. Joppe-de Waard" userId="9b1daf47-4ae2-466a-9150-fa65ed245d57" providerId="ADAL" clId="{57D318E9-4372-4BE0-AB85-FBF91399082C}" dt="2024-01-31T11:06:31.101" v="267" actId="1076"/>
          <ac:spMkLst>
            <pc:docMk/>
            <pc:sldMk cId="2666826624" sldId="292"/>
            <ac:spMk id="3" creationId="{D84081D9-A7CA-CC93-1DF8-2889875575AB}"/>
          </ac:spMkLst>
        </pc:spChg>
      </pc:sldChg>
      <pc:sldChg chg="addSp modSp new mod">
        <pc:chgData name="Mw. P. Joppe-de Waard" userId="9b1daf47-4ae2-466a-9150-fa65ed245d57" providerId="ADAL" clId="{57D318E9-4372-4BE0-AB85-FBF91399082C}" dt="2024-01-31T11:07:29.558" v="277" actId="20577"/>
        <pc:sldMkLst>
          <pc:docMk/>
          <pc:sldMk cId="3769888385" sldId="293"/>
        </pc:sldMkLst>
        <pc:spChg chg="add mod">
          <ac:chgData name="Mw. P. Joppe-de Waard" userId="9b1daf47-4ae2-466a-9150-fa65ed245d57" providerId="ADAL" clId="{57D318E9-4372-4BE0-AB85-FBF91399082C}" dt="2024-01-31T11:07:29.558" v="277" actId="20577"/>
          <ac:spMkLst>
            <pc:docMk/>
            <pc:sldMk cId="3769888385" sldId="293"/>
            <ac:spMk id="3" creationId="{11CAEDDC-4F2D-6B5D-F7B6-004870E08242}"/>
          </ac:spMkLst>
        </pc:spChg>
      </pc:sldChg>
      <pc:sldChg chg="addSp modSp new mod">
        <pc:chgData name="Mw. P. Joppe-de Waard" userId="9b1daf47-4ae2-466a-9150-fa65ed245d57" providerId="ADAL" clId="{57D318E9-4372-4BE0-AB85-FBF91399082C}" dt="2024-01-31T11:08:55.372" v="283" actId="14100"/>
        <pc:sldMkLst>
          <pc:docMk/>
          <pc:sldMk cId="3380497161" sldId="294"/>
        </pc:sldMkLst>
        <pc:spChg chg="add mod">
          <ac:chgData name="Mw. P. Joppe-de Waard" userId="9b1daf47-4ae2-466a-9150-fa65ed245d57" providerId="ADAL" clId="{57D318E9-4372-4BE0-AB85-FBF91399082C}" dt="2024-01-31T11:08:55.372" v="283" actId="14100"/>
          <ac:spMkLst>
            <pc:docMk/>
            <pc:sldMk cId="3380497161" sldId="294"/>
            <ac:spMk id="3" creationId="{9954EC45-45AD-E1CF-7B11-C330D1E2E2EA}"/>
          </ac:spMkLst>
        </pc:spChg>
      </pc:sldChg>
      <pc:sldChg chg="addSp modSp new mod">
        <pc:chgData name="Mw. P. Joppe-de Waard" userId="9b1daf47-4ae2-466a-9150-fa65ed245d57" providerId="ADAL" clId="{57D318E9-4372-4BE0-AB85-FBF91399082C}" dt="2024-01-31T11:09:39.772" v="289" actId="14100"/>
        <pc:sldMkLst>
          <pc:docMk/>
          <pc:sldMk cId="1361133027" sldId="295"/>
        </pc:sldMkLst>
        <pc:spChg chg="add mod">
          <ac:chgData name="Mw. P. Joppe-de Waard" userId="9b1daf47-4ae2-466a-9150-fa65ed245d57" providerId="ADAL" clId="{57D318E9-4372-4BE0-AB85-FBF91399082C}" dt="2024-01-31T11:09:39.772" v="289" actId="14100"/>
          <ac:spMkLst>
            <pc:docMk/>
            <pc:sldMk cId="1361133027" sldId="295"/>
            <ac:spMk id="3" creationId="{97235205-9990-3226-D926-9DA9F9C98953}"/>
          </ac:spMkLst>
        </pc:spChg>
      </pc:sldChg>
      <pc:sldChg chg="addSp modSp new mod">
        <pc:chgData name="Mw. P. Joppe-de Waard" userId="9b1daf47-4ae2-466a-9150-fa65ed245d57" providerId="ADAL" clId="{57D318E9-4372-4BE0-AB85-FBF91399082C}" dt="2024-01-31T11:10:49.583" v="294" actId="1076"/>
        <pc:sldMkLst>
          <pc:docMk/>
          <pc:sldMk cId="1523823732" sldId="296"/>
        </pc:sldMkLst>
        <pc:spChg chg="add mod">
          <ac:chgData name="Mw. P. Joppe-de Waard" userId="9b1daf47-4ae2-466a-9150-fa65ed245d57" providerId="ADAL" clId="{57D318E9-4372-4BE0-AB85-FBF91399082C}" dt="2024-01-31T11:10:49.583" v="294" actId="1076"/>
          <ac:spMkLst>
            <pc:docMk/>
            <pc:sldMk cId="1523823732" sldId="296"/>
            <ac:spMk id="3" creationId="{68FB1CA2-C727-5B0B-A9B0-D58EEE57E6A1}"/>
          </ac:spMkLst>
        </pc:spChg>
      </pc:sldChg>
      <pc:sldChg chg="addSp modSp new mod">
        <pc:chgData name="Mw. P. Joppe-de Waard" userId="9b1daf47-4ae2-466a-9150-fa65ed245d57" providerId="ADAL" clId="{57D318E9-4372-4BE0-AB85-FBF91399082C}" dt="2024-01-31T11:12:05.142" v="301" actId="1076"/>
        <pc:sldMkLst>
          <pc:docMk/>
          <pc:sldMk cId="1385875801" sldId="297"/>
        </pc:sldMkLst>
        <pc:spChg chg="add mod">
          <ac:chgData name="Mw. P. Joppe-de Waard" userId="9b1daf47-4ae2-466a-9150-fa65ed245d57" providerId="ADAL" clId="{57D318E9-4372-4BE0-AB85-FBF91399082C}" dt="2024-01-31T11:12:05.142" v="301" actId="1076"/>
          <ac:spMkLst>
            <pc:docMk/>
            <pc:sldMk cId="1385875801" sldId="297"/>
            <ac:spMk id="3" creationId="{1F5D6207-1E67-BA6C-93A1-D76AA053DFCA}"/>
          </ac:spMkLst>
        </pc:spChg>
      </pc:sldChg>
      <pc:sldChg chg="addSp modSp new mod">
        <pc:chgData name="Mw. P. Joppe-de Waard" userId="9b1daf47-4ae2-466a-9150-fa65ed245d57" providerId="ADAL" clId="{57D318E9-4372-4BE0-AB85-FBF91399082C}" dt="2024-01-31T11:12:53.007" v="306" actId="1076"/>
        <pc:sldMkLst>
          <pc:docMk/>
          <pc:sldMk cId="3742455410" sldId="298"/>
        </pc:sldMkLst>
        <pc:spChg chg="add mod">
          <ac:chgData name="Mw. P. Joppe-de Waard" userId="9b1daf47-4ae2-466a-9150-fa65ed245d57" providerId="ADAL" clId="{57D318E9-4372-4BE0-AB85-FBF91399082C}" dt="2024-01-31T11:12:53.007" v="306" actId="1076"/>
          <ac:spMkLst>
            <pc:docMk/>
            <pc:sldMk cId="3742455410" sldId="298"/>
            <ac:spMk id="3" creationId="{FD1F71A1-2A71-CE88-40E8-56BA9587FC46}"/>
          </ac:spMkLst>
        </pc:spChg>
      </pc:sldChg>
      <pc:sldChg chg="addSp modSp new mod">
        <pc:chgData name="Mw. P. Joppe-de Waard" userId="9b1daf47-4ae2-466a-9150-fa65ed245d57" providerId="ADAL" clId="{57D318E9-4372-4BE0-AB85-FBF91399082C}" dt="2024-01-31T11:13:49.739" v="311" actId="1076"/>
        <pc:sldMkLst>
          <pc:docMk/>
          <pc:sldMk cId="3411762472" sldId="299"/>
        </pc:sldMkLst>
        <pc:spChg chg="add mod">
          <ac:chgData name="Mw. P. Joppe-de Waard" userId="9b1daf47-4ae2-466a-9150-fa65ed245d57" providerId="ADAL" clId="{57D318E9-4372-4BE0-AB85-FBF91399082C}" dt="2024-01-31T11:13:49.739" v="311" actId="1076"/>
          <ac:spMkLst>
            <pc:docMk/>
            <pc:sldMk cId="3411762472" sldId="299"/>
            <ac:spMk id="3" creationId="{3A4DDF31-F2CD-CFEC-D3FD-B63E7B3708AF}"/>
          </ac:spMkLst>
        </pc:spChg>
      </pc:sldChg>
      <pc:sldChg chg="addSp modSp new mod">
        <pc:chgData name="Mw. P. Joppe-de Waard" userId="9b1daf47-4ae2-466a-9150-fa65ed245d57" providerId="ADAL" clId="{57D318E9-4372-4BE0-AB85-FBF91399082C}" dt="2024-01-31T11:14:56.583" v="316" actId="1076"/>
        <pc:sldMkLst>
          <pc:docMk/>
          <pc:sldMk cId="1159393266" sldId="300"/>
        </pc:sldMkLst>
        <pc:spChg chg="add mod">
          <ac:chgData name="Mw. P. Joppe-de Waard" userId="9b1daf47-4ae2-466a-9150-fa65ed245d57" providerId="ADAL" clId="{57D318E9-4372-4BE0-AB85-FBF91399082C}" dt="2024-01-31T11:14:56.583" v="316" actId="1076"/>
          <ac:spMkLst>
            <pc:docMk/>
            <pc:sldMk cId="1159393266" sldId="300"/>
            <ac:spMk id="3" creationId="{9A1C52CB-DB70-6635-3D21-681ECF82C7B3}"/>
          </ac:spMkLst>
        </pc:spChg>
      </pc:sldChg>
      <pc:sldChg chg="addSp modSp new mod">
        <pc:chgData name="Mw. P. Joppe-de Waard" userId="9b1daf47-4ae2-466a-9150-fa65ed245d57" providerId="ADAL" clId="{57D318E9-4372-4BE0-AB85-FBF91399082C}" dt="2024-01-31T11:16:11.754" v="322" actId="1076"/>
        <pc:sldMkLst>
          <pc:docMk/>
          <pc:sldMk cId="2401720605" sldId="301"/>
        </pc:sldMkLst>
        <pc:spChg chg="add mod">
          <ac:chgData name="Mw. P. Joppe-de Waard" userId="9b1daf47-4ae2-466a-9150-fa65ed245d57" providerId="ADAL" clId="{57D318E9-4372-4BE0-AB85-FBF91399082C}" dt="2024-01-31T11:16:11.754" v="322" actId="1076"/>
          <ac:spMkLst>
            <pc:docMk/>
            <pc:sldMk cId="2401720605" sldId="301"/>
            <ac:spMk id="3" creationId="{31396253-E21C-36C8-BBD4-A2A8E5C7A39B}"/>
          </ac:spMkLst>
        </pc:spChg>
      </pc:sldChg>
      <pc:sldChg chg="addSp modSp new mod">
        <pc:chgData name="Mw. P. Joppe-de Waard" userId="9b1daf47-4ae2-466a-9150-fa65ed245d57" providerId="ADAL" clId="{57D318E9-4372-4BE0-AB85-FBF91399082C}" dt="2024-01-31T11:17:10.341" v="329" actId="1076"/>
        <pc:sldMkLst>
          <pc:docMk/>
          <pc:sldMk cId="630944591" sldId="302"/>
        </pc:sldMkLst>
        <pc:spChg chg="add mod">
          <ac:chgData name="Mw. P. Joppe-de Waard" userId="9b1daf47-4ae2-466a-9150-fa65ed245d57" providerId="ADAL" clId="{57D318E9-4372-4BE0-AB85-FBF91399082C}" dt="2024-01-31T11:17:10.341" v="329" actId="1076"/>
          <ac:spMkLst>
            <pc:docMk/>
            <pc:sldMk cId="630944591" sldId="302"/>
            <ac:spMk id="3" creationId="{3500B643-8133-4391-FE9B-7560E746B694}"/>
          </ac:spMkLst>
        </pc:spChg>
      </pc:sldChg>
      <pc:sldChg chg="addSp modSp new mod">
        <pc:chgData name="Mw. P. Joppe-de Waard" userId="9b1daf47-4ae2-466a-9150-fa65ed245d57" providerId="ADAL" clId="{57D318E9-4372-4BE0-AB85-FBF91399082C}" dt="2024-01-31T11:18:14.633" v="336" actId="1076"/>
        <pc:sldMkLst>
          <pc:docMk/>
          <pc:sldMk cId="4156973364" sldId="303"/>
        </pc:sldMkLst>
        <pc:spChg chg="add mod">
          <ac:chgData name="Mw. P. Joppe-de Waard" userId="9b1daf47-4ae2-466a-9150-fa65ed245d57" providerId="ADAL" clId="{57D318E9-4372-4BE0-AB85-FBF91399082C}" dt="2024-01-31T11:18:14.633" v="336" actId="1076"/>
          <ac:spMkLst>
            <pc:docMk/>
            <pc:sldMk cId="4156973364" sldId="303"/>
            <ac:spMk id="3" creationId="{33CCE31B-DCB4-A32C-3105-0420E8EE3D57}"/>
          </ac:spMkLst>
        </pc:spChg>
      </pc:sldChg>
      <pc:sldChg chg="addSp modSp new mod">
        <pc:chgData name="Mw. P. Joppe-de Waard" userId="9b1daf47-4ae2-466a-9150-fa65ed245d57" providerId="ADAL" clId="{57D318E9-4372-4BE0-AB85-FBF91399082C}" dt="2024-01-31T11:19:13.523" v="341" actId="1076"/>
        <pc:sldMkLst>
          <pc:docMk/>
          <pc:sldMk cId="2621234474" sldId="304"/>
        </pc:sldMkLst>
        <pc:spChg chg="add mod">
          <ac:chgData name="Mw. P. Joppe-de Waard" userId="9b1daf47-4ae2-466a-9150-fa65ed245d57" providerId="ADAL" clId="{57D318E9-4372-4BE0-AB85-FBF91399082C}" dt="2024-01-31T11:19:13.523" v="341" actId="1076"/>
          <ac:spMkLst>
            <pc:docMk/>
            <pc:sldMk cId="2621234474" sldId="304"/>
            <ac:spMk id="3" creationId="{2E81FBD6-4F81-1825-C62D-4990CCFA6DD2}"/>
          </ac:spMkLst>
        </pc:spChg>
      </pc:sldChg>
      <pc:sldChg chg="addSp modSp new mod">
        <pc:chgData name="Mw. P. Joppe-de Waard" userId="9b1daf47-4ae2-466a-9150-fa65ed245d57" providerId="ADAL" clId="{57D318E9-4372-4BE0-AB85-FBF91399082C}" dt="2024-01-31T11:20:10.955" v="348" actId="1076"/>
        <pc:sldMkLst>
          <pc:docMk/>
          <pc:sldMk cId="14747351" sldId="305"/>
        </pc:sldMkLst>
        <pc:spChg chg="add mod">
          <ac:chgData name="Mw. P. Joppe-de Waard" userId="9b1daf47-4ae2-466a-9150-fa65ed245d57" providerId="ADAL" clId="{57D318E9-4372-4BE0-AB85-FBF91399082C}" dt="2024-01-31T11:20:10.955" v="348" actId="1076"/>
          <ac:spMkLst>
            <pc:docMk/>
            <pc:sldMk cId="14747351" sldId="305"/>
            <ac:spMk id="3" creationId="{AB31EE3A-7517-BA8D-FFF4-09103C4D8A04}"/>
          </ac:spMkLst>
        </pc:spChg>
      </pc:sldChg>
      <pc:sldChg chg="addSp modSp new mod">
        <pc:chgData name="Mw. P. Joppe-de Waard" userId="9b1daf47-4ae2-466a-9150-fa65ed245d57" providerId="ADAL" clId="{57D318E9-4372-4BE0-AB85-FBF91399082C}" dt="2024-01-31T11:21:23.177" v="354" actId="1076"/>
        <pc:sldMkLst>
          <pc:docMk/>
          <pc:sldMk cId="3454208289" sldId="306"/>
        </pc:sldMkLst>
        <pc:spChg chg="add mod">
          <ac:chgData name="Mw. P. Joppe-de Waard" userId="9b1daf47-4ae2-466a-9150-fa65ed245d57" providerId="ADAL" clId="{57D318E9-4372-4BE0-AB85-FBF91399082C}" dt="2024-01-31T11:21:23.177" v="354" actId="1076"/>
          <ac:spMkLst>
            <pc:docMk/>
            <pc:sldMk cId="3454208289" sldId="306"/>
            <ac:spMk id="3" creationId="{337F9C94-5FBF-D2EC-CA57-9957C07C58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FF57A0-E373-D8AE-5B2F-D1D7233BCB7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BC983E9-DC17-B851-7403-C006AF604B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E7678F9-3F83-F48C-EC31-83DBDC174933}"/>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F635AD78-754E-35B4-69DE-709F4EFB5F7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CB7089F-1596-395F-1902-48CCEC6EFE89}"/>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1134632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F555E-48F0-262E-1B12-424578FAF3F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0CF971A-0BB7-D02A-A7A9-4820A8E21BE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82ADA0B-D97F-670E-466C-C156ACD6FFC0}"/>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5D29F171-B9DD-28C5-F145-8E442A53843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B8E9474-2634-C7CE-7373-8BE482111BE7}"/>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240014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A3C909B4-60EC-3B65-8DC2-1F259D02008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7CA2215-8594-25CE-B75E-F45E3DB9678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2397F46-2D6E-03DF-E069-4754F0136C68}"/>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11FAAC54-0718-9BF3-DA56-2BCA8B57310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E923627-6EB2-1C32-1FF4-961B67ED6B47}"/>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30676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FF58F8-4228-A22B-A85A-6CA7847798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0F8283F-8F6B-164A-56D9-68DD577D781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DBA63A5-2A58-DCFD-9F12-A64887926970}"/>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230A9219-48BF-6E69-0EE2-8AC58873C5F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DD98665-2683-16BA-12D2-A85126BA85C4}"/>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1862115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C63145-A034-BE8F-D8B1-B15BDC6D968D}"/>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3587CF6-8731-2B01-2CF1-22BA8FFE01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E7D6882D-5F32-3EA6-A827-A96A3E25D906}"/>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43A1BD62-5359-9963-7479-8E09F7AB30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03F3F080-E541-02CF-D6BF-1214ADD90B65}"/>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173111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BEF2E-9682-2489-0480-68BE26947CA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717196C1-203D-7A87-2539-11517994E1F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9E12477B-F1E4-C627-8130-453E4B9DF68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8C71D244-65C4-91C0-BD85-080DA8FB59DD}"/>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6" name="Tijdelijke aanduiding voor voettekst 5">
            <a:extLst>
              <a:ext uri="{FF2B5EF4-FFF2-40B4-BE49-F238E27FC236}">
                <a16:creationId xmlns:a16="http://schemas.microsoft.com/office/drawing/2014/main" id="{7292A89D-AE99-3DEE-30F4-B712111888A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7EE57FE-5D8F-3C9C-CCAA-20A6283A2041}"/>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351358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7E7627-6B72-2051-F045-E481860A3C74}"/>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BFC184C-F17B-0136-CE88-F033B6FD8B5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626C52B7-8BA5-AA7A-E9A6-CA32F2D5F9E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F1251E97-6529-178E-6CD2-3E9AEB0197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534ED50D-293B-71C4-1EA4-C688D9B2380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9A3E454A-2417-189F-BEB6-A0D5366F93EB}"/>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8" name="Tijdelijke aanduiding voor voettekst 7">
            <a:extLst>
              <a:ext uri="{FF2B5EF4-FFF2-40B4-BE49-F238E27FC236}">
                <a16:creationId xmlns:a16="http://schemas.microsoft.com/office/drawing/2014/main" id="{10425234-47FE-1DA1-7933-D1C27B87B33A}"/>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B6800E9A-95C6-8783-BCF2-977116A24ECA}"/>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661042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F083C77-7196-3C90-5C9F-07227E8F140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F8C4E0A-9C99-0AAA-F41D-31529024F287}"/>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4" name="Tijdelijke aanduiding voor voettekst 3">
            <a:extLst>
              <a:ext uri="{FF2B5EF4-FFF2-40B4-BE49-F238E27FC236}">
                <a16:creationId xmlns:a16="http://schemas.microsoft.com/office/drawing/2014/main" id="{7CEF1713-AB28-7DD0-5256-A9DB43F1BD2E}"/>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04C59FFB-AC95-E51B-68CB-CBA94EAF90E9}"/>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207055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207EE7B-56DA-E858-C55D-33EFC85077DB}"/>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3" name="Tijdelijke aanduiding voor voettekst 2">
            <a:extLst>
              <a:ext uri="{FF2B5EF4-FFF2-40B4-BE49-F238E27FC236}">
                <a16:creationId xmlns:a16="http://schemas.microsoft.com/office/drawing/2014/main" id="{30395674-27C1-708A-40D4-B91C1C826AE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857AF63-3877-A760-291E-EB96657265C4}"/>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769182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2A06267-7B24-75EB-5439-DCC3FC5F1E2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F18433B3-E46A-614B-C66D-CD3BDFBE4C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D2F44917-DC18-AF72-1278-EE41A7869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FAA9FD7-B3E8-3B4E-A65E-44E5C04E27B9}"/>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6" name="Tijdelijke aanduiding voor voettekst 5">
            <a:extLst>
              <a:ext uri="{FF2B5EF4-FFF2-40B4-BE49-F238E27FC236}">
                <a16:creationId xmlns:a16="http://schemas.microsoft.com/office/drawing/2014/main" id="{6802F807-C6E0-E4AC-AC71-7A088B9C403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FA6E7B1-9AE2-A9BF-989C-1B5A597C86FF}"/>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371169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422FA3-FD0D-D368-4A5F-094000A9D2E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2BEB5CA7-3B62-7A4B-FA8A-1A797F9785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D6A370C-4EDB-5C41-E66D-455E2C1692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5DB91B5-8C43-6EA1-4A90-3DEEB34640AD}"/>
              </a:ext>
            </a:extLst>
          </p:cNvPr>
          <p:cNvSpPr>
            <a:spLocks noGrp="1"/>
          </p:cNvSpPr>
          <p:nvPr>
            <p:ph type="dt" sz="half" idx="10"/>
          </p:nvPr>
        </p:nvSpPr>
        <p:spPr/>
        <p:txBody>
          <a:bodyPr/>
          <a:lstStyle/>
          <a:p>
            <a:fld id="{CE5DA639-18E2-4119-9785-CE53B2C7817C}" type="datetimeFigureOut">
              <a:rPr lang="nl-NL" smtClean="0"/>
              <a:t>31-1-2024</a:t>
            </a:fld>
            <a:endParaRPr lang="nl-NL"/>
          </a:p>
        </p:txBody>
      </p:sp>
      <p:sp>
        <p:nvSpPr>
          <p:cNvPr id="6" name="Tijdelijke aanduiding voor voettekst 5">
            <a:extLst>
              <a:ext uri="{FF2B5EF4-FFF2-40B4-BE49-F238E27FC236}">
                <a16:creationId xmlns:a16="http://schemas.microsoft.com/office/drawing/2014/main" id="{000F3886-4A16-6320-4C81-D581425147E1}"/>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FF67A52-A1EC-C112-4B6D-2FFB9FF90F57}"/>
              </a:ext>
            </a:extLst>
          </p:cNvPr>
          <p:cNvSpPr>
            <a:spLocks noGrp="1"/>
          </p:cNvSpPr>
          <p:nvPr>
            <p:ph type="sldNum" sz="quarter" idx="12"/>
          </p:nvPr>
        </p:nvSpPr>
        <p:spPr/>
        <p:txBody>
          <a:bodyPr/>
          <a:lstStyle/>
          <a:p>
            <a:fld id="{B951C697-C948-4FCF-9C79-55E9F60EB0A7}" type="slidenum">
              <a:rPr lang="nl-NL" smtClean="0"/>
              <a:t>‹nr.›</a:t>
            </a:fld>
            <a:endParaRPr lang="nl-NL"/>
          </a:p>
        </p:txBody>
      </p:sp>
    </p:spTree>
    <p:extLst>
      <p:ext uri="{BB962C8B-B14F-4D97-AF65-F5344CB8AC3E}">
        <p14:creationId xmlns:p14="http://schemas.microsoft.com/office/powerpoint/2010/main" val="453691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C81C049-66D9-34C8-CDEE-9DC62182A3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3CC0E44-4790-8DDC-AB86-6F3C9B1B7B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CB47A8F-3A96-D7C9-BA46-E38A10187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DA639-18E2-4119-9785-CE53B2C7817C}" type="datetimeFigureOut">
              <a:rPr lang="nl-NL" smtClean="0"/>
              <a:t>31-1-2024</a:t>
            </a:fld>
            <a:endParaRPr lang="nl-NL"/>
          </a:p>
        </p:txBody>
      </p:sp>
      <p:sp>
        <p:nvSpPr>
          <p:cNvPr id="5" name="Tijdelijke aanduiding voor voettekst 4">
            <a:extLst>
              <a:ext uri="{FF2B5EF4-FFF2-40B4-BE49-F238E27FC236}">
                <a16:creationId xmlns:a16="http://schemas.microsoft.com/office/drawing/2014/main" id="{FF8C5327-AB21-E4CB-AAE0-20715715E6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F439E4B0-E021-5491-BA3E-A62013CB01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1C697-C948-4FCF-9C79-55E9F60EB0A7}" type="slidenum">
              <a:rPr lang="nl-NL" smtClean="0"/>
              <a:t>‹nr.›</a:t>
            </a:fld>
            <a:endParaRPr lang="nl-NL"/>
          </a:p>
        </p:txBody>
      </p:sp>
    </p:spTree>
    <p:extLst>
      <p:ext uri="{BB962C8B-B14F-4D97-AF65-F5344CB8AC3E}">
        <p14:creationId xmlns:p14="http://schemas.microsoft.com/office/powerpoint/2010/main" val="10871591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F957F5F-B910-E664-C04B-DD5616C9A2A3}"/>
              </a:ext>
            </a:extLst>
          </p:cNvPr>
          <p:cNvSpPr txBox="1"/>
          <p:nvPr/>
        </p:nvSpPr>
        <p:spPr>
          <a:xfrm>
            <a:off x="3048719" y="527013"/>
            <a:ext cx="6094562" cy="369332"/>
          </a:xfrm>
          <a:prstGeom prst="rect">
            <a:avLst/>
          </a:prstGeom>
          <a:noFill/>
        </p:spPr>
        <p:txBody>
          <a:bodyPr wrap="square">
            <a:spAutoFit/>
          </a:bodyPr>
          <a:lstStyle/>
          <a:p>
            <a:pPr algn="ctr"/>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Van God en mens verlaten…</a:t>
            </a:r>
            <a:endParaRPr lang="nl-NL" sz="11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Afbeelding 3">
            <a:extLst>
              <a:ext uri="{FF2B5EF4-FFF2-40B4-BE49-F238E27FC236}">
                <a16:creationId xmlns:a16="http://schemas.microsoft.com/office/drawing/2014/main" id="{65100B14-1F8C-CB00-336D-CFA8E2DF9631}"/>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5870" y="1513049"/>
            <a:ext cx="2830195" cy="2054860"/>
          </a:xfrm>
          <a:prstGeom prst="hexagon">
            <a:avLst/>
          </a:prstGeom>
          <a:noFill/>
          <a:ln>
            <a:noFill/>
          </a:ln>
        </p:spPr>
      </p:pic>
      <p:pic>
        <p:nvPicPr>
          <p:cNvPr id="5" name="Afbeelding 4">
            <a:extLst>
              <a:ext uri="{FF2B5EF4-FFF2-40B4-BE49-F238E27FC236}">
                <a16:creationId xmlns:a16="http://schemas.microsoft.com/office/drawing/2014/main" id="{C04C3A60-97DF-1697-B730-EE5782DD5AE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59039" y="2649142"/>
            <a:ext cx="2710815" cy="2042795"/>
          </a:xfrm>
          <a:prstGeom prst="hexagon">
            <a:avLst/>
          </a:prstGeom>
          <a:noFill/>
          <a:ln>
            <a:noFill/>
          </a:ln>
        </p:spPr>
      </p:pic>
      <p:pic>
        <p:nvPicPr>
          <p:cNvPr id="6" name="Afbeelding 5">
            <a:extLst>
              <a:ext uri="{FF2B5EF4-FFF2-40B4-BE49-F238E27FC236}">
                <a16:creationId xmlns:a16="http://schemas.microsoft.com/office/drawing/2014/main" id="{24DAEB1D-ADEE-4D41-D17D-51C5B2F0312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42959" y="1629014"/>
            <a:ext cx="2884805" cy="2041525"/>
          </a:xfrm>
          <a:prstGeom prst="hexagon">
            <a:avLst/>
          </a:prstGeom>
          <a:noFill/>
          <a:ln>
            <a:noFill/>
          </a:ln>
        </p:spPr>
      </p:pic>
      <p:pic>
        <p:nvPicPr>
          <p:cNvPr id="7" name="Afbeelding 6">
            <a:extLst>
              <a:ext uri="{FF2B5EF4-FFF2-40B4-BE49-F238E27FC236}">
                <a16:creationId xmlns:a16="http://schemas.microsoft.com/office/drawing/2014/main" id="{6EFE6526-A1F1-6099-635E-F533EA15DED9}"/>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08160" y="2718357"/>
            <a:ext cx="2807970" cy="1973580"/>
          </a:xfrm>
          <a:prstGeom prst="hexagon">
            <a:avLst/>
          </a:prstGeom>
          <a:noFill/>
          <a:ln>
            <a:noFill/>
          </a:ln>
        </p:spPr>
      </p:pic>
      <p:sp>
        <p:nvSpPr>
          <p:cNvPr id="9" name="Tekstvak 8">
            <a:extLst>
              <a:ext uri="{FF2B5EF4-FFF2-40B4-BE49-F238E27FC236}">
                <a16:creationId xmlns:a16="http://schemas.microsoft.com/office/drawing/2014/main" id="{B336F7EB-5B85-B883-FB1D-FD319CFA7C00}"/>
              </a:ext>
            </a:extLst>
          </p:cNvPr>
          <p:cNvSpPr txBox="1"/>
          <p:nvPr/>
        </p:nvSpPr>
        <p:spPr>
          <a:xfrm>
            <a:off x="3048719" y="5160285"/>
            <a:ext cx="6094562" cy="369332"/>
          </a:xfrm>
          <a:prstGeom prst="rect">
            <a:avLst/>
          </a:prstGeom>
          <a:noFill/>
        </p:spPr>
        <p:txBody>
          <a:bodyPr wrap="square">
            <a:spAutoFit/>
          </a:bodyPr>
          <a:lstStyle/>
          <a:p>
            <a:pPr algn="ctr"/>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…opdat wij nimmermeer van Hem verlaten zouden worden</a:t>
            </a:r>
            <a:endParaRPr lang="nl-NL"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Tekstvak 10">
            <a:extLst>
              <a:ext uri="{FF2B5EF4-FFF2-40B4-BE49-F238E27FC236}">
                <a16:creationId xmlns:a16="http://schemas.microsoft.com/office/drawing/2014/main" id="{A337B805-5527-6124-65A3-FB867EA64FF3}"/>
              </a:ext>
            </a:extLst>
          </p:cNvPr>
          <p:cNvSpPr txBox="1"/>
          <p:nvPr/>
        </p:nvSpPr>
        <p:spPr>
          <a:xfrm>
            <a:off x="7285361" y="6168743"/>
            <a:ext cx="6094562" cy="369332"/>
          </a:xfrm>
          <a:prstGeom prst="rect">
            <a:avLst/>
          </a:prstGeom>
          <a:noFill/>
        </p:spPr>
        <p:txBody>
          <a:bodyPr wrap="square">
            <a:spAutoFit/>
          </a:bodyPr>
          <a:lstStyle/>
          <a:p>
            <a:pPr algn="ctr"/>
            <a:r>
              <a:rPr lang="nl-NL" sz="1800" b="1" kern="100" dirty="0">
                <a:effectLst/>
                <a:latin typeface="Calibri" panose="020F0502020204030204" pitchFamily="34" charset="0"/>
                <a:ea typeface="Calibri" panose="020F0502020204030204" pitchFamily="34" charset="0"/>
                <a:cs typeface="Times New Roman" panose="02020603050405020304" pitchFamily="18" charset="0"/>
              </a:rPr>
              <a:t>Paasdeclamatorium 2024</a:t>
            </a:r>
            <a:endParaRPr lang="nl-NL" sz="1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2">
            <a:extLst>
              <a:ext uri="{FF2B5EF4-FFF2-40B4-BE49-F238E27FC236}">
                <a16:creationId xmlns:a16="http://schemas.microsoft.com/office/drawing/2014/main" id="{DDE59BA0-D901-8102-0FE5-C766BE0F37F2}"/>
              </a:ext>
            </a:extLst>
          </p:cNvPr>
          <p:cNvSpPr>
            <a:spLocks noChangeArrowheads="1"/>
          </p:cNvSpPr>
          <p:nvPr/>
        </p:nvSpPr>
        <p:spPr bwMode="auto">
          <a:xfrm>
            <a:off x="267419" y="55974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nl-NL"/>
          </a:p>
        </p:txBody>
      </p:sp>
      <p:pic>
        <p:nvPicPr>
          <p:cNvPr id="1025" name="Afbeelding 5">
            <a:extLst>
              <a:ext uri="{FF2B5EF4-FFF2-40B4-BE49-F238E27FC236}">
                <a16:creationId xmlns:a16="http://schemas.microsoft.com/office/drawing/2014/main" id="{6E805031-5FC0-AB7C-6ACC-9CBA53014B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419" y="6054667"/>
            <a:ext cx="485775" cy="485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a:extLst>
              <a:ext uri="{FF2B5EF4-FFF2-40B4-BE49-F238E27FC236}">
                <a16:creationId xmlns:a16="http://schemas.microsoft.com/office/drawing/2014/main" id="{49894316-836E-9129-417F-E76CAF405E3C}"/>
              </a:ext>
            </a:extLst>
          </p:cNvPr>
          <p:cNvSpPr>
            <a:spLocks noChangeArrowheads="1"/>
          </p:cNvSpPr>
          <p:nvPr/>
        </p:nvSpPr>
        <p:spPr bwMode="auto">
          <a:xfrm>
            <a:off x="-4154337" y="641967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nl-NL" altLang="nl-NL" sz="12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Hersteld Hervormde Vrouwenbond</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6710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63A1F39-84B9-B059-BDB3-FA8C0E18B96B}"/>
              </a:ext>
            </a:extLst>
          </p:cNvPr>
          <p:cNvSpPr txBox="1"/>
          <p:nvPr/>
        </p:nvSpPr>
        <p:spPr>
          <a:xfrm>
            <a:off x="1736066" y="612844"/>
            <a:ext cx="8494862" cy="452431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Jesaja 53 : 4 – 6</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Waarlijk, Hij heeft onze krankheden op Zich genomen, en onze smarten heeft Hij gedragen; doch wij achtten Hem, dat Hij geplaagd, van God geslagen en verdrukt was.</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Hij is om onze overtredingen verwond, om onze ongerechtigheden is Hij verbrijzeld; de straf, die ons den vrede aanbrengt, was op Hem, en door Zijn striemen is ons genezing geworden.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Wij dwaalden allen als schapen, wij keerden ons een iegelijk naar zijn weg; doch de HEERE heeft onzer aller ongerechtigheid op Hem doen aanlopen.</a:t>
            </a:r>
          </a:p>
        </p:txBody>
      </p:sp>
    </p:spTree>
    <p:extLst>
      <p:ext uri="{BB962C8B-B14F-4D97-AF65-F5344CB8AC3E}">
        <p14:creationId xmlns:p14="http://schemas.microsoft.com/office/powerpoint/2010/main" val="3805068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8CB6CA3-4A69-C339-AAA6-58F749E5BB12}"/>
              </a:ext>
            </a:extLst>
          </p:cNvPr>
          <p:cNvSpPr txBox="1"/>
          <p:nvPr/>
        </p:nvSpPr>
        <p:spPr>
          <a:xfrm>
            <a:off x="994193" y="260116"/>
            <a:ext cx="10582455" cy="5262979"/>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Johannes 11 : 47 – 53</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overpriesters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dan en 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Farizeën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vergaderden den raad, en zeiden: Wat zullen wij doen? want deze Mens doet vele tekenen.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Indien wij Hem alzo laten geworden, zij zullen allen in Hem geloven, en de Romeinen zullen komen, en wegnemen beide onze plaats en volk.</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een uit hen, namelijk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Kajafas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die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deszelven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jaars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hogepriester was,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tot hen: Gij verstaat niets; En gij overlegt niet, dat het ons nut is, dat een mens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sterve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voor het volk, en het gehele volk niet verloren ga.</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dit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hij niet uit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zichzelven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maar, zijnde hogepriester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deszelven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jaars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profeteerde hij, dat Jezus sterven zou voor het volk;</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niet alleen voor dat volk, maar opdat Hij ook de kinderen Gods, die verstrooid waren, tot een zou vergaderen.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Van dien dag dan af beraadslaagden zij te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zamen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dat zij Hem doden zouden.</a:t>
            </a:r>
          </a:p>
        </p:txBody>
      </p:sp>
    </p:spTree>
    <p:extLst>
      <p:ext uri="{BB962C8B-B14F-4D97-AF65-F5344CB8AC3E}">
        <p14:creationId xmlns:p14="http://schemas.microsoft.com/office/powerpoint/2010/main" val="356886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67B94B0-C595-68F9-7713-49C04A186581}"/>
              </a:ext>
            </a:extLst>
          </p:cNvPr>
          <p:cNvSpPr txBox="1"/>
          <p:nvPr/>
        </p:nvSpPr>
        <p:spPr>
          <a:xfrm>
            <a:off x="3331953" y="774319"/>
            <a:ext cx="6094562"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31 : 11</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Terwijl zij samen zich verbinden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Besluiten zij mijn dood.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HEER’, 'k vertrouw in nood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Op U; dit doet mij sterkte vinden;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 Mag, met gelovig roemen,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 mijn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Verbondsgod</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noemen.</a:t>
            </a:r>
          </a:p>
        </p:txBody>
      </p:sp>
    </p:spTree>
    <p:extLst>
      <p:ext uri="{BB962C8B-B14F-4D97-AF65-F5344CB8AC3E}">
        <p14:creationId xmlns:p14="http://schemas.microsoft.com/office/powerpoint/2010/main" val="1374628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3837386-6EA4-1FB5-5E92-E646F212F52F}"/>
              </a:ext>
            </a:extLst>
          </p:cNvPr>
          <p:cNvSpPr txBox="1"/>
          <p:nvPr/>
        </p:nvSpPr>
        <p:spPr>
          <a:xfrm>
            <a:off x="1373756" y="612844"/>
            <a:ext cx="8762282" cy="452431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22 : 1, 2, 39, 40 en 41</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het feest der ongehevelde broden, genaamd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pascha</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was nabij.</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overpriesters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de Schriftgeleerden zochten, hoe zij Hem ombrengen zouden; want zij vreesden het volk.</a:t>
            </a:r>
            <a:r>
              <a:rPr lang="nl-NL" sz="2400" kern="0" dirty="0">
                <a:solidFill>
                  <a:srgbClr val="00131E"/>
                </a:solidFill>
                <a:effectLst/>
                <a:latin typeface="Verdana" panose="020B0604030504040204" pitchFamily="34" charset="0"/>
                <a:ea typeface="Times New Roman" panose="02020603050405020304" pitchFamily="18" charset="0"/>
                <a:cs typeface="Times New Roman" panose="02020603050405020304" pitchFamily="18" charset="0"/>
              </a:rPr>
              <a:t>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uitgaande, vertrok Hij, gelijk Hij gewoon was, naar den Olijfberg; en Hem volgden ook Zijn discipelen.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als Hij aan die plaats gekomen was,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Hij tot hen: Bidt, dat gij niet in verzoeking komt.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Hij scheidde Zich van hen af, omtrent een steenworp; en knielde neder en bad,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28441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C7D4D1C-D8CB-62A6-972F-02794987354B}"/>
              </a:ext>
            </a:extLst>
          </p:cNvPr>
          <p:cNvSpPr txBox="1"/>
          <p:nvPr/>
        </p:nvSpPr>
        <p:spPr>
          <a:xfrm>
            <a:off x="3228436" y="801151"/>
            <a:ext cx="6094562" cy="2308324"/>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 Is middernacht en in de hof</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buigt, tot de dood bedroefd, in ’t stof</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Levensvorst; in Zijn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gebeên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doorworstelt Hij Zijn strijd alleen.</a:t>
            </a:r>
          </a:p>
        </p:txBody>
      </p:sp>
    </p:spTree>
    <p:extLst>
      <p:ext uri="{BB962C8B-B14F-4D97-AF65-F5344CB8AC3E}">
        <p14:creationId xmlns:p14="http://schemas.microsoft.com/office/powerpoint/2010/main" val="363181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1368C4-C945-2697-166B-70A2D11EABDF}"/>
              </a:ext>
            </a:extLst>
          </p:cNvPr>
          <p:cNvSpPr txBox="1"/>
          <p:nvPr/>
        </p:nvSpPr>
        <p:spPr>
          <a:xfrm>
            <a:off x="2003484" y="810254"/>
            <a:ext cx="7520078" cy="193899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22 : 42</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Zeggende: Vader, of Gij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wildet</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dezen drinkbeker van Mij wegnemen, doch niet Mijn wil, maar de Uwe geschiede.</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34612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183A121-E6F9-8FDB-6518-23DF333D316F}"/>
              </a:ext>
            </a:extLst>
          </p:cNvPr>
          <p:cNvSpPr txBox="1"/>
          <p:nvPr/>
        </p:nvSpPr>
        <p:spPr>
          <a:xfrm>
            <a:off x="3254315" y="751344"/>
            <a:ext cx="6094562" cy="2677656"/>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 Is middernacht, maar Jezus waakt,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zielelijden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dat Hij smaakt,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bant uit Zijn hart de bede niet: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‘Mijn Vader, dat Uw wil geschied’.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51162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8E97FF-7036-BA0C-69F6-B289BBE31FA7}"/>
              </a:ext>
            </a:extLst>
          </p:cNvPr>
          <p:cNvSpPr txBox="1"/>
          <p:nvPr/>
        </p:nvSpPr>
        <p:spPr>
          <a:xfrm>
            <a:off x="1529031" y="914247"/>
            <a:ext cx="9348878" cy="1200329"/>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22 : 43</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van Hem werd gezien een engel uit den hemel, die Hem versterkte.</a:t>
            </a:r>
          </a:p>
        </p:txBody>
      </p:sp>
    </p:spTree>
    <p:extLst>
      <p:ext uri="{BB962C8B-B14F-4D97-AF65-F5344CB8AC3E}">
        <p14:creationId xmlns:p14="http://schemas.microsoft.com/office/powerpoint/2010/main" val="671942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3B14DA-D904-2E49-696A-73FE11C386BE}"/>
              </a:ext>
            </a:extLst>
          </p:cNvPr>
          <p:cNvSpPr txBox="1"/>
          <p:nvPr/>
        </p:nvSpPr>
        <p:spPr>
          <a:xfrm>
            <a:off x="3400964" y="610894"/>
            <a:ext cx="6094562" cy="2677656"/>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 Is middernacht, en ’t Vaderhart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sterkt en verstaat de Man van smart, </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Die ’t enig lijden, dat Hij torst,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ten eind doorstrijdt als Levensvorst.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580776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841FF073-F363-CA08-F45D-0D3EAD313DED}"/>
              </a:ext>
            </a:extLst>
          </p:cNvPr>
          <p:cNvSpPr txBox="1"/>
          <p:nvPr/>
        </p:nvSpPr>
        <p:spPr>
          <a:xfrm>
            <a:off x="2227770" y="705785"/>
            <a:ext cx="7261285"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22 : 44 en 45</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in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zwaren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strijd zijnde, bad Hij te ernstiger. En zijn zweet werd gelijk grote droppelen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bloeds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die op de aarde afliepen.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als Hij van het gebed opgestaan was, kwam Hij tot Zijn discipelen, en vond hen slapende van droefheid.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818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D66FAC9-1F5A-F944-5EA3-776FA9D68BFE}"/>
              </a:ext>
            </a:extLst>
          </p:cNvPr>
          <p:cNvSpPr txBox="1"/>
          <p:nvPr/>
        </p:nvSpPr>
        <p:spPr>
          <a:xfrm>
            <a:off x="3478601" y="661222"/>
            <a:ext cx="6094562"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25 : 8 en 10</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Zie op mij in gunst van boven;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Wees mij toch genadig, HEER’;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Eenzaam ben ik en verschoven: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Ja, d' ellende drukt mij neer.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 Roep U aan in angst en smart;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Duizend zorgen, duizend doden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Kwellen mijn angstvallig hart;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Voer mij uit mijn angst en noden.</a:t>
            </a:r>
          </a:p>
        </p:txBody>
      </p:sp>
    </p:spTree>
    <p:extLst>
      <p:ext uri="{BB962C8B-B14F-4D97-AF65-F5344CB8AC3E}">
        <p14:creationId xmlns:p14="http://schemas.microsoft.com/office/powerpoint/2010/main" val="21606172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CB9C2676-01D0-394A-6594-72BE598288CC}"/>
              </a:ext>
            </a:extLst>
          </p:cNvPr>
          <p:cNvSpPr txBox="1"/>
          <p:nvPr/>
        </p:nvSpPr>
        <p:spPr>
          <a:xfrm>
            <a:off x="3262942" y="525106"/>
            <a:ext cx="6094562" cy="2308324"/>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Is middernacht, maar hoe Hij lijdt,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jong’ren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slapen bij dien strijd;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derven, afgemat in rouw,</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aanblik op des Meesters trouw.</a:t>
            </a:r>
          </a:p>
        </p:txBody>
      </p:sp>
    </p:spTree>
    <p:extLst>
      <p:ext uri="{BB962C8B-B14F-4D97-AF65-F5344CB8AC3E}">
        <p14:creationId xmlns:p14="http://schemas.microsoft.com/office/powerpoint/2010/main" val="1290507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262FEAA-6D22-011D-A8C3-30D28DBEEAF7}"/>
              </a:ext>
            </a:extLst>
          </p:cNvPr>
          <p:cNvSpPr txBox="1"/>
          <p:nvPr/>
        </p:nvSpPr>
        <p:spPr>
          <a:xfrm>
            <a:off x="2305410" y="931501"/>
            <a:ext cx="6942108" cy="1569660"/>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22 : 46</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Hij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tot hen: Wat slaapt gij? Staat op en bidt, opdat gij niet in verzoeking komt.</a:t>
            </a:r>
          </a:p>
        </p:txBody>
      </p:sp>
    </p:spTree>
    <p:extLst>
      <p:ext uri="{BB962C8B-B14F-4D97-AF65-F5344CB8AC3E}">
        <p14:creationId xmlns:p14="http://schemas.microsoft.com/office/powerpoint/2010/main" val="14615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2B8723E-3DDA-78FA-3035-BD3007DFDD54}"/>
              </a:ext>
            </a:extLst>
          </p:cNvPr>
          <p:cNvSpPr txBox="1"/>
          <p:nvPr/>
        </p:nvSpPr>
        <p:spPr>
          <a:xfrm>
            <a:off x="1399635" y="292714"/>
            <a:ext cx="10168387" cy="6740307"/>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Marcus 14 : 43 – 50</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terstond, als Hij nog sprak, kwam Judas aan, die een was van de twaalven, en met hem een grote schare, met zwaarden en stokken, gezonden van 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overpriesters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de Schriftgeleerden, en de ouderlingen.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die Hem verried, had hun een gemeen teken gegeven, zeggende: Dien ik kussen zal, Die is het, grijpt Hem, en leidt Hem zekerlijk henen.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als hij gekomen was, ging hij terstond tot Hem, 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Rabbi, en kuste Hem.</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zij sloegen hun handen aan Hem, en grepen Hem.</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een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dergenen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die daarbij stonden, het zwaard trekkende, sloeg den dienstknecht des hogepriesters, en hieuw hem zijn oor af.</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Jezus, antwoordende,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tot hen: Zijt gij uitgegaan, met zwaarden en stokken, als tegen een moordenaar, om Mij te vangen?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Dagelijks was Ik bij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ulieden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in den tempel, lerende, en gij hebt Mij niet gegrepen; maar dit geschiedt, opdat de Schriften vervuld zouden worden.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zij, Hem verlatende, zijn allen gevloden.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18891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0B63F5A-57DA-AB60-C9EF-895F4DDB84F1}"/>
              </a:ext>
            </a:extLst>
          </p:cNvPr>
          <p:cNvSpPr txBox="1"/>
          <p:nvPr/>
        </p:nvSpPr>
        <p:spPr>
          <a:xfrm>
            <a:off x="3048719" y="861060"/>
            <a:ext cx="6094562" cy="2677656"/>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Leer mij, o Heer’, Uw lijden recht betrachten,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in deze zee verzinken mijn gedachten: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 liefde die, om zondaars te bevrijden,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zwaar moest lijden.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13235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39FED10-33B0-07B1-874D-A6F732F5BCD7}"/>
              </a:ext>
            </a:extLst>
          </p:cNvPr>
          <p:cNvSpPr txBox="1"/>
          <p:nvPr/>
        </p:nvSpPr>
        <p:spPr>
          <a:xfrm>
            <a:off x="1589416" y="1083917"/>
            <a:ext cx="8434478"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Johannes 19 : 17 – 19</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Hij, dragende Zijn kruis, ging uit naar de plaats, genaamd Hoofdschedelplaats, welke in het Hebreeuws genaamd wordt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Golgotha</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Alwaar zij Hem kruisten, en met Hem twee anderen, aan elke zijde een, en Jezus in het midden.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Pilatus schreef ook een opschrift, en zette dat op het kruis; en er was geschreven: JEZUS, DE NAZARENER, DE KONING DER JODEN.</a:t>
            </a:r>
          </a:p>
        </p:txBody>
      </p:sp>
    </p:spTree>
    <p:extLst>
      <p:ext uri="{BB962C8B-B14F-4D97-AF65-F5344CB8AC3E}">
        <p14:creationId xmlns:p14="http://schemas.microsoft.com/office/powerpoint/2010/main" val="14897021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A56907E-96C4-871E-9DAE-0A1399A1842F}"/>
              </a:ext>
            </a:extLst>
          </p:cNvPr>
          <p:cNvSpPr txBox="1"/>
          <p:nvPr/>
        </p:nvSpPr>
        <p:spPr>
          <a:xfrm>
            <a:off x="1986230" y="582631"/>
            <a:ext cx="6778207" cy="452431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En zijn de Joden niet, Heer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Jesu</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die u kruisten,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Noch die verraderlijk u togen voor ’t gericht,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Noch die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versmadelijk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u spogen in ’t gezicht,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Noch die u knevelden, en stieten u vol puisten,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En zijn de krijgslui niet, die met hun felle vuisten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rietstok of de hamer hebben opgelicht,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Of het vervloekte hout op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Golgotha</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gesticht,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Of over uwe rok ‘t saam dobbelden en tuisten.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137958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60B015D-D217-78D3-353B-31699A0232D8}"/>
              </a:ext>
            </a:extLst>
          </p:cNvPr>
          <p:cNvSpPr txBox="1"/>
          <p:nvPr/>
        </p:nvSpPr>
        <p:spPr>
          <a:xfrm>
            <a:off x="2296782" y="1024486"/>
            <a:ext cx="7226779"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(vervolg)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ben ‘t, o Heer’, ik ben ‘t die U dit heb gedaan,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ben de zware boom die u had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overlaân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ben de taaie streng waarmee Gij ging gebonden,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nagel en de speer, de gesel die u sloeg,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bloedbedropen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kroon die uwe schedel droeg,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Want dit is al geschied, eilaas om mijne zonden.</a:t>
            </a:r>
          </a:p>
        </p:txBody>
      </p:sp>
    </p:spTree>
    <p:extLst>
      <p:ext uri="{BB962C8B-B14F-4D97-AF65-F5344CB8AC3E}">
        <p14:creationId xmlns:p14="http://schemas.microsoft.com/office/powerpoint/2010/main" val="26723320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C838B99-0AAC-2B0E-2977-600A94DB426D}"/>
              </a:ext>
            </a:extLst>
          </p:cNvPr>
          <p:cNvSpPr txBox="1"/>
          <p:nvPr/>
        </p:nvSpPr>
        <p:spPr>
          <a:xfrm>
            <a:off x="2676705" y="660745"/>
            <a:ext cx="6838590" cy="4154984"/>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22 : 6</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Wees dan mijn hulp; houd U niet ver van mij;</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 prangt de nood, benauwdheid is nabij;</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 Heb buiten U, daar ik zo bitter lij',</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Geen hulp te wachten.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Een stierenheir uit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Bazan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sterk van krachten,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fel verwoed,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Omringt m' aan alle zijden;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Mijn God, hoe zwaar, hoe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smart'lijk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valt dit lijden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mijn gemoed!</a:t>
            </a:r>
          </a:p>
        </p:txBody>
      </p:sp>
    </p:spTree>
    <p:extLst>
      <p:ext uri="{BB962C8B-B14F-4D97-AF65-F5344CB8AC3E}">
        <p14:creationId xmlns:p14="http://schemas.microsoft.com/office/powerpoint/2010/main" val="21898420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C06D258-1BBF-2C6D-B026-E9BDC8FE61B2}"/>
              </a:ext>
            </a:extLst>
          </p:cNvPr>
          <p:cNvSpPr txBox="1"/>
          <p:nvPr/>
        </p:nvSpPr>
        <p:spPr>
          <a:xfrm>
            <a:off x="1572164" y="937743"/>
            <a:ext cx="7951398" cy="3416320"/>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Johannes 19 : 25 – 27</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bij het kruis van Jezus stonden Zijn moeder en Zijner moeders zuster, Maria, de vrouw van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Klopas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Maria Magdalena.</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Jezus nu, ziende Zijn moeder, en den discipel, dien Hij liefhad, daarbij staande,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tot Zijn moeder: Vrouw, zie, uw zoon.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Daarna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Hij tot den discipel: Zie, uw moeder. En van die ure aan nam haar de discipel in zijn huis.</a:t>
            </a:r>
          </a:p>
        </p:txBody>
      </p:sp>
    </p:spTree>
    <p:extLst>
      <p:ext uri="{BB962C8B-B14F-4D97-AF65-F5344CB8AC3E}">
        <p14:creationId xmlns:p14="http://schemas.microsoft.com/office/powerpoint/2010/main" val="3702144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B2FCB20-5DBE-22BC-DBDB-6AE086A30D21}"/>
              </a:ext>
            </a:extLst>
          </p:cNvPr>
          <p:cNvSpPr txBox="1"/>
          <p:nvPr/>
        </p:nvSpPr>
        <p:spPr>
          <a:xfrm>
            <a:off x="3211183" y="712981"/>
            <a:ext cx="6094562"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Als de Heiland aan het kruishout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tussen aarde en hemel hing,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zag Hij nog Zijn lieve moeder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Zijn liefste volgeling.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Vrouwe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sprak Hij, ‘zie uw zone!’</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 Hij ’t oog op dezen sloeg;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Toen tot dezen: ‘Zie uw moeder!’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Was voor haar en hem genoeg.</a:t>
            </a:r>
          </a:p>
        </p:txBody>
      </p:sp>
    </p:spTree>
    <p:extLst>
      <p:ext uri="{BB962C8B-B14F-4D97-AF65-F5344CB8AC3E}">
        <p14:creationId xmlns:p14="http://schemas.microsoft.com/office/powerpoint/2010/main" val="2220547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4F95787-D576-139F-2DA0-9A6947C141C8}"/>
              </a:ext>
            </a:extLst>
          </p:cNvPr>
          <p:cNvSpPr txBox="1"/>
          <p:nvPr/>
        </p:nvSpPr>
        <p:spPr>
          <a:xfrm>
            <a:off x="3237062" y="1067140"/>
            <a:ext cx="6094562" cy="3046988"/>
          </a:xfrm>
          <a:prstGeom prst="rect">
            <a:avLst/>
          </a:prstGeom>
          <a:noFill/>
        </p:spPr>
        <p:txBody>
          <a:bodyPr wrap="square">
            <a:spAutoFit/>
          </a:bodyPr>
          <a:lstStyle/>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Hoed mijn ziel, en red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uit noden;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Maak mij niet beschaamd, o HEER’,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Want ik kom tot U gevloden.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Laat d' oprechtheid meer en meer,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Met de vroomheid, mij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behoên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 Wacht op U in mijn ellenden.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Laat Uw hand, in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tegenspoên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Israël verlossing zenden.</a:t>
            </a:r>
          </a:p>
        </p:txBody>
      </p:sp>
    </p:spTree>
    <p:extLst>
      <p:ext uri="{BB962C8B-B14F-4D97-AF65-F5344CB8AC3E}">
        <p14:creationId xmlns:p14="http://schemas.microsoft.com/office/powerpoint/2010/main" val="3220431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9989A5A-0E89-E171-60B4-2C288A063356}"/>
              </a:ext>
            </a:extLst>
          </p:cNvPr>
          <p:cNvSpPr txBox="1"/>
          <p:nvPr/>
        </p:nvSpPr>
        <p:spPr>
          <a:xfrm>
            <a:off x="2417553" y="973203"/>
            <a:ext cx="7157768" cy="2677656"/>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Matthe</a:t>
            </a:r>
            <a:r>
              <a:rPr lang="nl-NL" sz="2400" b="1" kern="100" dirty="0">
                <a:effectLst/>
                <a:latin typeface="Calibri" panose="020F0502020204030204" pitchFamily="34" charset="0"/>
                <a:ea typeface="Calibri" panose="020F0502020204030204" pitchFamily="34" charset="0"/>
                <a:cs typeface="Calibri" panose="020F0502020204030204" pitchFamily="34" charset="0"/>
              </a:rPr>
              <a:t>ü</a:t>
            </a:r>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s 27 : 45 en 46</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van de zesde ure aan werd er duisternis over de gehele aarde, tot de negende ure toe.</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omtrent de negende ure riep Jezus met een grote stem zeggende: ELI, ELI, LAMA SABACHTHANI! dat is: Mijn God! Mijn God! Waarom hebt Gij Mij verlaten!</a:t>
            </a:r>
          </a:p>
        </p:txBody>
      </p:sp>
    </p:spTree>
    <p:extLst>
      <p:ext uri="{BB962C8B-B14F-4D97-AF65-F5344CB8AC3E}">
        <p14:creationId xmlns:p14="http://schemas.microsoft.com/office/powerpoint/2010/main" val="4676761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3919B1D-79D3-7470-327C-0D3D923FE27A}"/>
              </a:ext>
            </a:extLst>
          </p:cNvPr>
          <p:cNvSpPr txBox="1"/>
          <p:nvPr/>
        </p:nvSpPr>
        <p:spPr>
          <a:xfrm>
            <a:off x="1675681" y="930071"/>
            <a:ext cx="8477610" cy="2308324"/>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Citaat uit het formulier om het Heilig Avondmaal te houden</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…toen Hij riep met luider stem: </a:t>
            </a:r>
            <a:r>
              <a:rPr lang="nl-NL" sz="2400" i="1" kern="100" dirty="0">
                <a:effectLst/>
                <a:latin typeface="Calibri" panose="020F0502020204030204" pitchFamily="34" charset="0"/>
                <a:ea typeface="Calibri" panose="020F0502020204030204" pitchFamily="34" charset="0"/>
                <a:cs typeface="Times New Roman" panose="02020603050405020304" pitchFamily="18" charset="0"/>
              </a:rPr>
              <a:t>Mijn God, Mijn God, waarom hebt Gij Mij verlaten?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opdat wij tot God zouden genomen, en nimmermeer van Hem verlaten worden;…</a:t>
            </a:r>
          </a:p>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81427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782F963-8CA7-E131-F976-6F23B5EC7F60}"/>
              </a:ext>
            </a:extLst>
          </p:cNvPr>
          <p:cNvSpPr txBox="1"/>
          <p:nvPr/>
        </p:nvSpPr>
        <p:spPr>
          <a:xfrm>
            <a:off x="2581453" y="676568"/>
            <a:ext cx="7269911" cy="5262979"/>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22 : 1</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Mijn God, mijn God, waarom verlaat Gij mij,</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redt mij niet, terwijl ik zwoeg 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strij</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brullend klaag in d' angsten die ik lij',</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Dus fel geslagen?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Zij ik, mijn God, bij dag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moog</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bitter klagen,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antwoordt niet; 't Zij ik des nachts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moog</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kermen.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heb geen rust, ook vind ik geen ontfermen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In mijn verdriet.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7013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348D4BA-1338-87D8-1D44-0D8085F56B55}"/>
              </a:ext>
            </a:extLst>
          </p:cNvPr>
          <p:cNvSpPr txBox="1"/>
          <p:nvPr/>
        </p:nvSpPr>
        <p:spPr>
          <a:xfrm>
            <a:off x="3048719" y="391895"/>
            <a:ext cx="6094562" cy="5262979"/>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Heiland heeft geheel alleen geleden,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zelfs Zijn discipelen zijn weggegaan.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Ze hadden in de hof nog niets verstaan.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heeft Hij daar de pers alleen getreden;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van verre zagen zij Zijn lijden 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niemand van de Zijnen kwam Hem sterken,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als zij vernamen Christus’ bange klacht,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toen Hij daar wegzonk in die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donk’re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nacht,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vanwege onze schuld en boze werken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in de helse smarten werd gebracht.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3977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A18B531-BE04-0BD5-480C-FF97933D4EC5}"/>
              </a:ext>
            </a:extLst>
          </p:cNvPr>
          <p:cNvSpPr txBox="1"/>
          <p:nvPr/>
        </p:nvSpPr>
        <p:spPr>
          <a:xfrm>
            <a:off x="2883379" y="783421"/>
            <a:ext cx="6094562"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(vervolg)</a:t>
            </a:r>
          </a:p>
          <a:p>
            <a:endParaRPr lang="nl-NL" sz="2400" kern="100" dirty="0">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hing Hij daar van God en mens verlaten,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geheel alleen, in eindeloos geduld,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Zijn reine ziel met liefde gans vervuld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mensen die Hem van nature haten,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aan ’t ruwe hout betalend onze schuld!</a:t>
            </a:r>
          </a:p>
          <a:p>
            <a:r>
              <a:rPr lang="nl-NL"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44808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0E1C629-9FDA-C1C6-06CC-5DBFD066AEDD}"/>
              </a:ext>
            </a:extLst>
          </p:cNvPr>
          <p:cNvSpPr txBox="1"/>
          <p:nvPr/>
        </p:nvSpPr>
        <p:spPr>
          <a:xfrm>
            <a:off x="2120301" y="696682"/>
            <a:ext cx="7951398" cy="3416320"/>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Johannes 19 : 28 – 30</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Hierna Jezus, wetende, dat nu alles volbracht was, opdat de Schrift zou vervuld worden,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Mij dorst.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 stond dan een vat vol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ediks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zij vulden een spons met edik, en omlegden ze met hysop, en brachten ze aan Zijn mond.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Toen Jezus dan den edik genomen had,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zeide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Hij: Het is volbracht! En het hoofd buigende, gaf den geest.</a:t>
            </a:r>
          </a:p>
        </p:txBody>
      </p:sp>
    </p:spTree>
    <p:extLst>
      <p:ext uri="{BB962C8B-B14F-4D97-AF65-F5344CB8AC3E}">
        <p14:creationId xmlns:p14="http://schemas.microsoft.com/office/powerpoint/2010/main" val="2285231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4081D9-A7CA-CC93-1DF8-2889875575AB}"/>
              </a:ext>
            </a:extLst>
          </p:cNvPr>
          <p:cNvSpPr txBox="1"/>
          <p:nvPr/>
        </p:nvSpPr>
        <p:spPr>
          <a:xfrm>
            <a:off x="3478602" y="574004"/>
            <a:ext cx="6094562" cy="452431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 buigt het hoofd: het is volbracht!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Uw dood doet d’ aarde beven.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Wij hebben U gehoond, veracht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stonden U naar ’t leven.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Wat is de mens, door U bevrijd?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Vervul ons zelf met dankbaarheid,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houdt ons aan U verbonden.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Verhoed in Uw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gena</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o Heer’,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dat wij U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kruis’gen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telkens weer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door onze zware zonden.</a:t>
            </a:r>
          </a:p>
        </p:txBody>
      </p:sp>
    </p:spTree>
    <p:extLst>
      <p:ext uri="{BB962C8B-B14F-4D97-AF65-F5344CB8AC3E}">
        <p14:creationId xmlns:p14="http://schemas.microsoft.com/office/powerpoint/2010/main" val="26668266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1CAEDDC-4F2D-6B5D-F7B6-004870E08242}"/>
              </a:ext>
            </a:extLst>
          </p:cNvPr>
          <p:cNvSpPr txBox="1"/>
          <p:nvPr/>
        </p:nvSpPr>
        <p:spPr>
          <a:xfrm>
            <a:off x="3048719" y="112990"/>
            <a:ext cx="6094562" cy="6740307"/>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Jezus, leven van mijn leven,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Jezus, dood van mijne dood,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die voor mij U hebt gegeven,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in de bangste zielennood,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opdat ik niet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hoop'loos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sterven,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uw heerlijkheid zou erven,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duizend, duizend maal, o Heer’,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U daarvoor dank en eer!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Dank, mijn Heiland, voor uw lijden,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uw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bitt're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bange nood,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uw heilig, biddend strijden,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uw trouw tot in de dood,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de wonden, U geslagen,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 het kruis, door U gedragen;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duizend, duizend maal, o Heer’,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U daarvoor dank en eer!</a:t>
            </a:r>
          </a:p>
        </p:txBody>
      </p:sp>
    </p:spTree>
    <p:extLst>
      <p:ext uri="{BB962C8B-B14F-4D97-AF65-F5344CB8AC3E}">
        <p14:creationId xmlns:p14="http://schemas.microsoft.com/office/powerpoint/2010/main" val="37698883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954EC45-45AD-E1CF-7B11-C330D1E2E2EA}"/>
              </a:ext>
            </a:extLst>
          </p:cNvPr>
          <p:cNvSpPr txBox="1"/>
          <p:nvPr/>
        </p:nvSpPr>
        <p:spPr>
          <a:xfrm>
            <a:off x="1460020" y="494935"/>
            <a:ext cx="9392010" cy="5262979"/>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Dordtse leerregels hoofdstuk 2, artikel 3 en 4</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Deze dood van den Zone Gods is de enige en volmaakte offerande en genoegdoening voor de zonden; van oneindige kracht en waardigheid,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overvloediglijk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genoegzaam tot verzoening van de zonden der ganse wereld.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deze dood is daarom van zo grote kracht en waardigheid, omdat de Persoon Die dien geleden heeft, niet alleen een waarachtig en volkomen heilig mens is, maar ook de eniggeboren Zone Gods, van één zelfde eeuwig en oneindig wezen met den Vader en den Heiligen Geest, zodanig als onze Zaligmaker wezen moest. Daarenboven, omdat Zijn dood is vergezelschapt geweest met het gevoel van den toorn Gods en van den vloek, dien wij door onze zonden verdiend hadden.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3804971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7235205-9990-3226-D926-9DA9F9C98953}"/>
              </a:ext>
            </a:extLst>
          </p:cNvPr>
          <p:cNvSpPr txBox="1"/>
          <p:nvPr/>
        </p:nvSpPr>
        <p:spPr>
          <a:xfrm>
            <a:off x="1252987" y="484879"/>
            <a:ext cx="9693934" cy="5632311"/>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23 : 50 – 56</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zie, een man, met name Jozef, zijnde een raadsheer, een goed en rechtvaardig man,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(Deze had niet mede bewilligd in hun raad en handel) van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Arimathea</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een stad der Joden, en die ook zelf het Koninkrijk Gods verwachtte;</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Deze ging tot Pilatus, en begeerde het lichaam van Jezus.</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als hij hetzelve afgenomen had, wond hij dat in een fijn lijnwaad, en legde het in een graf, in een rots gehouwen, waarin nog nooit iemand gelegd was.</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het was de dag der voorbereiding, en de sabbat kwam 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ook de vrouwen, die met Hem gekomen waren uit Galilea, volgden na en aanschouwden het graf, en hoe Zijn lichaam gelegd werd.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wedergekeerd zijnde, bereidden zij specerijen en zalven; en op den sabbat rustten zij naar het gebod.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1133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9646B9-BF13-853D-0B14-276BBD2D9D80}"/>
              </a:ext>
            </a:extLst>
          </p:cNvPr>
          <p:cNvSpPr txBox="1"/>
          <p:nvPr/>
        </p:nvSpPr>
        <p:spPr>
          <a:xfrm>
            <a:off x="1761945" y="462814"/>
            <a:ext cx="7985904"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Dordtse leerregels hoofdstuk 1, artikel 1</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Aangezien alle mensen in Adam gezondigd hebben, en des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vloeks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eeuwigen doods zijn schuldig geworden, zo zou God niemand ongelijk hebben gedaan, indien Hij het ganse menselijke geslacht in de zonde en vervloeking had willen laten en om de zonde verdoemen, volgens deze uitspraken van den apostel: De gehele wereld is voor God verdoemelijk. Zij hebben allen gezondigd, en derven de heerlijkheid Gods.</a:t>
            </a:r>
          </a:p>
          <a:p>
            <a:r>
              <a:rPr lang="nl-NL" sz="2400" kern="100">
                <a:effectLst/>
                <a:latin typeface="Calibri" panose="020F0502020204030204" pitchFamily="34" charset="0"/>
                <a:ea typeface="Calibri" panose="020F0502020204030204" pitchFamily="34" charset="0"/>
                <a:cs typeface="Times New Roman" panose="02020603050405020304" pitchFamily="18" charset="0"/>
              </a:rPr>
              <a:t>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De bezoldiging der zonde is de dood.</a:t>
            </a:r>
          </a:p>
        </p:txBody>
      </p:sp>
    </p:spTree>
    <p:extLst>
      <p:ext uri="{BB962C8B-B14F-4D97-AF65-F5344CB8AC3E}">
        <p14:creationId xmlns:p14="http://schemas.microsoft.com/office/powerpoint/2010/main" val="2978805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68FB1CA2-C727-5B0B-A9B0-D58EEE57E6A1}"/>
              </a:ext>
            </a:extLst>
          </p:cNvPr>
          <p:cNvSpPr txBox="1"/>
          <p:nvPr/>
        </p:nvSpPr>
        <p:spPr>
          <a:xfrm>
            <a:off x="3168050" y="567285"/>
            <a:ext cx="6094562"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16 : 5</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Daarom heeft zich mijn kwijnend hart verblijd;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Mijn tong, mijn eer, zingt Godgewijde tonen;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Ook zal mijn vlees, thans afgesloofd, ten spijt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vijands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in den grafkuil zeker wonen.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zult mijn ziel niet in de hel vergeten;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Uw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heil'ge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zal van geen verderving weten.</a:t>
            </a:r>
          </a:p>
        </p:txBody>
      </p:sp>
    </p:spTree>
    <p:extLst>
      <p:ext uri="{BB962C8B-B14F-4D97-AF65-F5344CB8AC3E}">
        <p14:creationId xmlns:p14="http://schemas.microsoft.com/office/powerpoint/2010/main" val="15238237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F5D6207-1E67-BA6C-93A1-D76AA053DFCA}"/>
              </a:ext>
            </a:extLst>
          </p:cNvPr>
          <p:cNvSpPr txBox="1"/>
          <p:nvPr/>
        </p:nvSpPr>
        <p:spPr>
          <a:xfrm>
            <a:off x="1347877" y="460430"/>
            <a:ext cx="9021074" cy="4893647"/>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Lukas 24 : 1 – 6a</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op den eersten dag der week, zeer vroeg in den morgenstond, gingen zij naar het graf, dragende de specerijen, die zij bereid hadden, en sommigen met haar.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zij vonden den steen afgewenteld van het graf.</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ingegaan zijnde, vonden zij het lichaam van den Heere Jezus niet.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het geschiedde, als zij daarover twijfelmoedig waren, zie, twee mannen stonden bij haar in blinkende klederen.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als zij zeer bevreesd werden, en het aangezicht naar de aarde neigden, zeiden zij tot haar: Wat zoekt gij den Levende bij de doden?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Hij is hier niet, maar Hij is opgestaan.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85875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D1F71A1-2A71-CE88-40E8-56BA9587FC46}"/>
              </a:ext>
            </a:extLst>
          </p:cNvPr>
          <p:cNvSpPr txBox="1"/>
          <p:nvPr/>
        </p:nvSpPr>
        <p:spPr>
          <a:xfrm>
            <a:off x="3754647" y="670802"/>
            <a:ext cx="6094562"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21 : 4</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Hij heeft, o God, van U begeerd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Het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onvergank'lijk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leven;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hebt het hem gegeven.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zijn de dagen hem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vermeêrd</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leeft de Vorst altoos;</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leeft hij eindeloos.</a:t>
            </a:r>
          </a:p>
        </p:txBody>
      </p:sp>
    </p:spTree>
    <p:extLst>
      <p:ext uri="{BB962C8B-B14F-4D97-AF65-F5344CB8AC3E}">
        <p14:creationId xmlns:p14="http://schemas.microsoft.com/office/powerpoint/2010/main" val="37424554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A4DDF31-F2CD-CFEC-D3FD-B63E7B3708AF}"/>
              </a:ext>
            </a:extLst>
          </p:cNvPr>
          <p:cNvSpPr txBox="1"/>
          <p:nvPr/>
        </p:nvSpPr>
        <p:spPr>
          <a:xfrm>
            <a:off x="3048719" y="243512"/>
            <a:ext cx="6094562" cy="637097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In Jozefs hof, geheel bedroefd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is ’t waar Maria nog vertoeft.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kwam met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and’re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vrouwen daar;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het lege graf ontstelde haar.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 is naar Jeruzalem gesneld,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heeft ’t de discipelen verteld.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Toch is zij weer naar ’t graf gegaan;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gaat wenend bij 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oop’ning</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staan.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Eens leefde zij in zonde voort,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tot haar kwam toen Jezus’ woord.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was geheel in satans macht,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werd verlost door Jezus’ kracht.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4117624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9A1C52CB-DB70-6635-3D21-681ECF82C7B3}"/>
              </a:ext>
            </a:extLst>
          </p:cNvPr>
          <p:cNvSpPr txBox="1"/>
          <p:nvPr/>
        </p:nvSpPr>
        <p:spPr>
          <a:xfrm>
            <a:off x="3202556" y="557227"/>
            <a:ext cx="6094562" cy="4154984"/>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(melodie Psalm 134)</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Wat was haar liefde voor Hem groot.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volgde Hem tot in Zijn dood.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’t dode lichaam is er niet!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Wie peilt dan nu haar diep verdriet?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‘Wat weent gij, vrouw?’ wordt haar gevraagd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door d’ engelen; maar hoor, zij klaagt: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‘Wist ik toch waar mijn Heere is!</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 namen ’t lichaam weg, gewis’.</a:t>
            </a:r>
          </a:p>
        </p:txBody>
      </p:sp>
    </p:spTree>
    <p:extLst>
      <p:ext uri="{BB962C8B-B14F-4D97-AF65-F5344CB8AC3E}">
        <p14:creationId xmlns:p14="http://schemas.microsoft.com/office/powerpoint/2010/main" val="1159393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1396253-E21C-36C8-BBD4-A2A8E5C7A39B}"/>
              </a:ext>
            </a:extLst>
          </p:cNvPr>
          <p:cNvSpPr txBox="1"/>
          <p:nvPr/>
        </p:nvSpPr>
        <p:spPr>
          <a:xfrm>
            <a:off x="3048719" y="325182"/>
            <a:ext cx="6094562" cy="6740307"/>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(vervolg)</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‘Wat weent gij vrouw? Wie zoekt gij toch?’</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hovenier! Denkt zij nu nog.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‘Als u Hem wegdroeg, zeg het dan,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dat ik Hem toch weer nemen kan!’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Is Jezus Zelf Die bij haar staat.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Eén woord is ’t dat in ’t harte gaat!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‘Maria’ – meer zegt Jezus niet.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‘Mijn Meester!’ – weg is haar verdriet.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‘Raak Mij niet aan, Ik blijf hier niet.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‘k Vaar tot Mijn Vader op, maar ziet,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Maria, zoek Mijn broeders op</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zeg: ‘Ook tot úw God vaar Ik op!’</a:t>
            </a:r>
          </a:p>
          <a:p>
            <a:r>
              <a:rPr lang="nl-NL"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4017206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500B643-8133-4391-FE9B-7560E746B694}"/>
              </a:ext>
            </a:extLst>
          </p:cNvPr>
          <p:cNvSpPr txBox="1"/>
          <p:nvPr/>
        </p:nvSpPr>
        <p:spPr>
          <a:xfrm>
            <a:off x="1792497" y="400045"/>
            <a:ext cx="8607006" cy="5632311"/>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1 Korinthe 15 : 3 – 8</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Want ik heb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ulieden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ten eerste overgegeven, hetgeen ik ook ontvangen heb, dat Christus gestorven is voor onze zonden, naar de Schriften;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dat Hij is begraven, en dat Hij is opgewekt ten derden dage, naar de Schriften;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dat Hij is van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Cefas</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gezien, daarna van de twaalven.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Daarna is Hij gezien van meer dan vijfhonderd broeders op eenmaal, van welken het merendeel nog over is, en sommigen ook zijn ontslapen.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Daarna is Hij gezien van Jakobus, daarna van al de apostelen.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ten laatste van allen is Hij ook van mij, als van een ontijdig geborene, gezien.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3094459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3CCE31B-DCB4-A32C-3105-0420E8EE3D57}"/>
              </a:ext>
            </a:extLst>
          </p:cNvPr>
          <p:cNvSpPr txBox="1"/>
          <p:nvPr/>
        </p:nvSpPr>
        <p:spPr>
          <a:xfrm>
            <a:off x="2210518" y="417298"/>
            <a:ext cx="7925519" cy="5632311"/>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Te Deum : 1 en 4 </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(melodie Psalm 89)</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Wij loven U, o God, wij prijzen Uwe naam;</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 eeuwig' Vader, U verheft al 't schepsel saam!</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Zingt serafs,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eng'len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zingt, heft aan, gij machten, tronen;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onafgebroken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rijz</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uw lied op hoge tonen!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driemaal heilig zijt G', o God der legerscharen;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dat aard' en hemel steeds Uw grootheid openbaren!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 Christus, onze Heer', bekleed met majesteit,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 's Vaders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een'ge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Zoon, zij lof in eeuwigheid!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Het mensdom lag in schuld en vloek voor God verloren,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werd de mens tot heil uit ene maagd geboren,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Gij hebt aan 't kruis voor ons den dood zijn macht ontnomen,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baandet</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G' ons de weg, om weer tot God te komen.</a:t>
            </a:r>
          </a:p>
        </p:txBody>
      </p:sp>
    </p:spTree>
    <p:extLst>
      <p:ext uri="{BB962C8B-B14F-4D97-AF65-F5344CB8AC3E}">
        <p14:creationId xmlns:p14="http://schemas.microsoft.com/office/powerpoint/2010/main" val="41569733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2E81FBD6-4F81-1825-C62D-4990CCFA6DD2}"/>
              </a:ext>
            </a:extLst>
          </p:cNvPr>
          <p:cNvSpPr txBox="1"/>
          <p:nvPr/>
        </p:nvSpPr>
        <p:spPr>
          <a:xfrm>
            <a:off x="3271567" y="420831"/>
            <a:ext cx="6094562" cy="4524315"/>
          </a:xfrm>
          <a:prstGeom prst="rect">
            <a:avLst/>
          </a:prstGeom>
          <a:noFill/>
        </p:spPr>
        <p:txBody>
          <a:bodyPr wrap="square">
            <a:spAutoFit/>
          </a:bodyPr>
          <a:lstStyle/>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Eind’lijk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is de dag gekomen,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dat men Hem voor ’t laatst hier zag.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Afscheid heeft Hij toen genomen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op Zijn grote kroningsdag.</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Door een wolk werd hun ontnomen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 uitzicht op hun gaande Heer’.</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‘Alzo zal Hij wederkomen,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op de wolken keert Hij weer!’</a:t>
            </a:r>
          </a:p>
          <a:p>
            <a:r>
              <a:rPr lang="nl-NL" sz="2400" i="1" kern="100" dirty="0">
                <a:effectLst/>
                <a:latin typeface="Calibri" panose="020F0502020204030204" pitchFamily="34" charset="0"/>
                <a:ea typeface="Calibri" panose="020F0502020204030204" pitchFamily="34" charset="0"/>
                <a:cs typeface="Times New Roman" panose="02020603050405020304" pitchFamily="18" charset="0"/>
              </a:rPr>
              <a:t>                                                                       </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212344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B31EE3A-7517-BA8D-FFF4-09103C4D8A04}"/>
              </a:ext>
            </a:extLst>
          </p:cNvPr>
          <p:cNvSpPr txBox="1"/>
          <p:nvPr/>
        </p:nvSpPr>
        <p:spPr>
          <a:xfrm>
            <a:off x="1925847" y="817451"/>
            <a:ext cx="7891014" cy="3046988"/>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Dordtse leerregels hoofdstuk 2, artikel 5</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Voorts is de belofte des Evangelies, dat een iegelijk die in den gekruisigden Christus gelooft, niet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verderve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maar het eeuwige leven hebbe; welke belofte aan alle volken en mensen tot welke God naar Zijn welbehagen Zijn Evangelie zendt, zonder onderscheid moet verkondigd en voorgesteld worden, met bevel van bekering en geloof.</a:t>
            </a:r>
          </a:p>
        </p:txBody>
      </p:sp>
    </p:spTree>
    <p:extLst>
      <p:ext uri="{BB962C8B-B14F-4D97-AF65-F5344CB8AC3E}">
        <p14:creationId xmlns:p14="http://schemas.microsoft.com/office/powerpoint/2010/main" val="1474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FDCD424-C6B7-7AD9-7BB1-F74D8F7F4044}"/>
              </a:ext>
            </a:extLst>
          </p:cNvPr>
          <p:cNvSpPr txBox="1"/>
          <p:nvPr/>
        </p:nvSpPr>
        <p:spPr>
          <a:xfrm>
            <a:off x="3323326" y="523200"/>
            <a:ext cx="6094562"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130 : 1</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Uit diepten van ellenden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Roep ik, met mond en hart,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Tot U, die heil kunt zenden;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 HEER’, aanschouw mijn smart;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Wil naar mijn smeekstem horen;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Merk op mijn jammerklacht;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Verleen mij gunstig' oren,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Daar 'k in mijn druk versmacht.</a:t>
            </a:r>
          </a:p>
        </p:txBody>
      </p:sp>
    </p:spTree>
    <p:extLst>
      <p:ext uri="{BB962C8B-B14F-4D97-AF65-F5344CB8AC3E}">
        <p14:creationId xmlns:p14="http://schemas.microsoft.com/office/powerpoint/2010/main" val="146670508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337F9C94-5FBF-D2EC-CA57-9957C07C5879}"/>
              </a:ext>
            </a:extLst>
          </p:cNvPr>
          <p:cNvSpPr txBox="1"/>
          <p:nvPr/>
        </p:nvSpPr>
        <p:spPr>
          <a:xfrm>
            <a:off x="3048719" y="632481"/>
            <a:ext cx="6094562" cy="4893647"/>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96 : 1 en 2</a:t>
            </a:r>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br>
              <a:rPr lang="nl-NL" sz="24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Zingt, zingt een nieuw gezang den HEERE;</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Zing, aarde, zing dien God ter ere;</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Looft 's HEEREN naam met hart en mond;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Vermeldt Zijn heil op 't wereldrond;</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Dat dag aan dag Zijn roem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vermeêre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Nu moet uw tong de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heid'nen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noden;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Meldt allen volken Zijn geboden;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Vertelt Zijn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wond'ren</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en Zijn 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Groot en prijswaardig is de HEER’,</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vrees'lijk</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boven al de goden.</a:t>
            </a:r>
          </a:p>
        </p:txBody>
      </p:sp>
    </p:spTree>
    <p:extLst>
      <p:ext uri="{BB962C8B-B14F-4D97-AF65-F5344CB8AC3E}">
        <p14:creationId xmlns:p14="http://schemas.microsoft.com/office/powerpoint/2010/main" val="3454208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B3A4B04-AA61-8C93-5C2C-107E42FF859B}"/>
              </a:ext>
            </a:extLst>
          </p:cNvPr>
          <p:cNvSpPr txBox="1"/>
          <p:nvPr/>
        </p:nvSpPr>
        <p:spPr>
          <a:xfrm>
            <a:off x="3048719" y="565378"/>
            <a:ext cx="6094562" cy="4524315"/>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 </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Geoordeeld naar Zijn Vaderlijk gebod,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moest d’ arme mens de schone lusthof derven.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Hij was beschikker van zijn eeuwig lot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kon de zaligheid niet meer verwerven.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Nu diep vervallen en vervreemd van God,</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moest hij als balling over d’ aarde zwerven.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Zijn schat verroest, zijn goed verteert de mot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en op het moeizaam leven volgt het sterven.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6324146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A673C98-F860-AF4B-22C9-B5276DDB1374}"/>
              </a:ext>
            </a:extLst>
          </p:cNvPr>
          <p:cNvSpPr txBox="1"/>
          <p:nvPr/>
        </p:nvSpPr>
        <p:spPr>
          <a:xfrm>
            <a:off x="3048719" y="463291"/>
            <a:ext cx="6094562"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Gedicht</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(vervolg)</a:t>
            </a:r>
          </a:p>
          <a:p>
            <a:endParaRPr lang="nl-NL" sz="2400" kern="100" dirty="0">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Doch midden in die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godverlatenheid</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waarin gevallen mensen doelloos dwalen,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verrijst de Ster, Die naar de vrede leidt,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de Mensenzoon, Die tot ons neer kwam dalen: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zal de schuld voor bankroetiers betalen.</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Ik breng u waaruit gij gevallen zijt”.</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796064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3D31268-A847-BB8B-59CB-B35AB073687B}"/>
              </a:ext>
            </a:extLst>
          </p:cNvPr>
          <p:cNvSpPr txBox="1"/>
          <p:nvPr/>
        </p:nvSpPr>
        <p:spPr>
          <a:xfrm>
            <a:off x="2158759" y="751344"/>
            <a:ext cx="7580463" cy="2677656"/>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Lezen: Dordtse leerregels hoofdstuk 1, artikel 2</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hierin is de liefde Gods geopenbaard, dat Hij Zijn eniggeboren Zoon in de wereld gezonden heeft, opdat een iegelijk, die in Hem gelooft, niet </a:t>
            </a: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verderve</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maar het eeuwige leven hebbe.</a:t>
            </a: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38331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AF22DB03-5C2C-6206-55B2-3AA00DE0E1A7}"/>
              </a:ext>
            </a:extLst>
          </p:cNvPr>
          <p:cNvSpPr txBox="1"/>
          <p:nvPr/>
        </p:nvSpPr>
        <p:spPr>
          <a:xfrm>
            <a:off x="3704327" y="876882"/>
            <a:ext cx="6094562" cy="3785652"/>
          </a:xfrm>
          <a:prstGeom prst="rect">
            <a:avLst/>
          </a:prstGeom>
          <a:noFill/>
        </p:spPr>
        <p:txBody>
          <a:bodyPr wrap="square">
            <a:spAutoFit/>
          </a:bodyPr>
          <a:lstStyle/>
          <a:p>
            <a:r>
              <a:rPr lang="nl-NL" sz="2400" b="1" kern="100" dirty="0">
                <a:effectLst/>
                <a:latin typeface="Calibri" panose="020F0502020204030204" pitchFamily="34" charset="0"/>
                <a:ea typeface="Calibri" panose="020F0502020204030204" pitchFamily="34" charset="0"/>
                <a:cs typeface="Times New Roman" panose="02020603050405020304" pitchFamily="18" charset="0"/>
              </a:rPr>
              <a:t>Zingen: Psalm 130 : 2</a:t>
            </a:r>
          </a:p>
          <a:p>
            <a:endParaRPr lang="nl-NL"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l-NL" sz="2400" kern="100" dirty="0">
                <a:effectLst/>
                <a:latin typeface="Calibri" panose="020F0502020204030204" pitchFamily="34" charset="0"/>
                <a:ea typeface="Calibri" panose="020F0502020204030204" pitchFamily="34" charset="0"/>
                <a:cs typeface="Times New Roman" panose="02020603050405020304" pitchFamily="18" charset="0"/>
              </a:rPr>
              <a:t>Zo Gij in 't recht wilt treden,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O HEER’, en gadeslaan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err="1">
                <a:effectLst/>
                <a:latin typeface="Calibri" panose="020F0502020204030204" pitchFamily="34" charset="0"/>
                <a:ea typeface="Calibri" panose="020F0502020204030204" pitchFamily="34" charset="0"/>
                <a:cs typeface="Times New Roman" panose="02020603050405020304" pitchFamily="18" charset="0"/>
              </a:rPr>
              <a:t>Onz</a:t>
            </a: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 ongerechtigheden,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Ach, wie zal dan bestaan?</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Maar neen, daar is vergeving</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Altijd bij U geweest;</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Dies wordt Gij, HEER’, met beving,</a:t>
            </a:r>
            <a:br>
              <a:rPr lang="nl-NL" sz="2400" kern="100" dirty="0">
                <a:effectLst/>
                <a:latin typeface="Calibri" panose="020F0502020204030204" pitchFamily="34" charset="0"/>
                <a:ea typeface="Calibri" panose="020F0502020204030204" pitchFamily="34" charset="0"/>
                <a:cs typeface="Times New Roman" panose="02020603050405020304" pitchFamily="18" charset="0"/>
              </a:rPr>
            </a:br>
            <a:r>
              <a:rPr lang="nl-NL" sz="2400" kern="100" dirty="0">
                <a:effectLst/>
                <a:latin typeface="Calibri" panose="020F0502020204030204" pitchFamily="34" charset="0"/>
                <a:ea typeface="Calibri" panose="020F0502020204030204" pitchFamily="34" charset="0"/>
                <a:cs typeface="Times New Roman" panose="02020603050405020304" pitchFamily="18" charset="0"/>
              </a:rPr>
              <a:t>Recht kinderlijk gevreesd.</a:t>
            </a:r>
          </a:p>
        </p:txBody>
      </p:sp>
    </p:spTree>
    <p:extLst>
      <p:ext uri="{BB962C8B-B14F-4D97-AF65-F5344CB8AC3E}">
        <p14:creationId xmlns:p14="http://schemas.microsoft.com/office/powerpoint/2010/main" val="358033751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3966</Words>
  <Application>Microsoft Office PowerPoint</Application>
  <PresentationFormat>Breedbeeld</PresentationFormat>
  <Paragraphs>322</Paragraphs>
  <Slides>50</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50</vt:i4>
      </vt:variant>
    </vt:vector>
  </HeadingPairs>
  <TitlesOfParts>
    <vt:vector size="55" baseType="lpstr">
      <vt:lpstr>Arial</vt:lpstr>
      <vt:lpstr>Calibri</vt:lpstr>
      <vt:lpstr>Calibri Light</vt:lpstr>
      <vt:lpstr>Verdana</vt:lpstr>
      <vt:lpstr>Kantoorthema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Mw. P. Joppe-de Waard</dc:creator>
  <cp:lastModifiedBy>Mw. P. Joppe-de Waard</cp:lastModifiedBy>
  <cp:revision>1</cp:revision>
  <dcterms:created xsi:type="dcterms:W3CDTF">2024-01-31T10:11:01Z</dcterms:created>
  <dcterms:modified xsi:type="dcterms:W3CDTF">2024-01-31T13:43:52Z</dcterms:modified>
</cp:coreProperties>
</file>