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4602" autoAdjust="0"/>
  </p:normalViewPr>
  <p:slideViewPr>
    <p:cSldViewPr snapToGrid="0">
      <p:cViewPr varScale="1">
        <p:scale>
          <a:sx n="94" d="100"/>
          <a:sy n="94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82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60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72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97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399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654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1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58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9223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7419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44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501DD-378E-4BE1-B2C0-0D3357A90890}" type="datetimeFigureOut">
              <a:rPr lang="nl-NL" smtClean="0"/>
              <a:t>2-9-2020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33A12-F8FE-48E7-A771-5AFD1ABBD0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912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Diaconale toerustingsdagen 2020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Praktijkervaringen</a:t>
            </a:r>
          </a:p>
          <a:p>
            <a:r>
              <a:rPr lang="nl-NL" dirty="0" smtClean="0"/>
              <a:t>		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457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meer tillen maar met de lift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088357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Moeder en dochter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34798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relaxstoel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60422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poseren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359804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Rondje Kesteren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097"/>
            <a:ext cx="4352925" cy="2449981"/>
          </a:xfrm>
        </p:spPr>
      </p:pic>
    </p:spTree>
    <p:extLst>
      <p:ext uri="{BB962C8B-B14F-4D97-AF65-F5344CB8AC3E}">
        <p14:creationId xmlns:p14="http://schemas.microsoft.com/office/powerpoint/2010/main" val="287354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Marloes met haar </a:t>
            </a:r>
            <a:r>
              <a:rPr lang="nl-NL" dirty="0" err="1" smtClean="0"/>
              <a:t>Ipad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509255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nl-NL" dirty="0" smtClean="0"/>
              <a:t>Hoe kan de Diaconie signaleren dat er zorgen zijn in een gezin met </a:t>
            </a:r>
          </a:p>
          <a:p>
            <a:pPr marL="0" indent="0">
              <a:buNone/>
            </a:pPr>
            <a:r>
              <a:rPr lang="nl-NL" dirty="0" smtClean="0"/>
              <a:t>      een kind met een beperking?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2</a:t>
            </a:r>
            <a:r>
              <a:rPr lang="nl-NL" dirty="0" smtClean="0"/>
              <a:t>.   </a:t>
            </a:r>
            <a:r>
              <a:rPr lang="nl-NL" dirty="0" smtClean="0"/>
              <a:t>Hoe kunnen </a:t>
            </a:r>
            <a:r>
              <a:rPr lang="nl-NL" dirty="0" smtClean="0"/>
              <a:t>Diakenen het </a:t>
            </a:r>
            <a:r>
              <a:rPr lang="nl-NL" dirty="0" smtClean="0"/>
              <a:t>beste </a:t>
            </a:r>
            <a:r>
              <a:rPr lang="nl-NL" dirty="0" smtClean="0"/>
              <a:t>met het gezin omgaan</a:t>
            </a:r>
            <a:r>
              <a:rPr lang="nl-NL" dirty="0" smtClean="0"/>
              <a:t>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39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Marloes in kinderwagen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411902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het ziekenhuis voor onderzoek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175283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 Jaar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403680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Altijd haar handen bij elkaar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76513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niet opletten en….</a:t>
            </a:r>
            <a:br>
              <a:rPr lang="nl-NL" dirty="0" smtClean="0"/>
            </a:b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09630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vrolijke Marloes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124563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Bijkomen van een epileptische aanval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317101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Fietsen in de Betuwe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48964261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92</Words>
  <Application>Microsoft Office PowerPoint</Application>
  <PresentationFormat>Breedbeeld</PresentationFormat>
  <Paragraphs>22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Diaconale toerustingsdagen 2020</vt:lpstr>
      <vt:lpstr>Marloes in kinderwagen</vt:lpstr>
      <vt:lpstr>In het ziekenhuis voor onderzoek</vt:lpstr>
      <vt:lpstr>4 Jaar</vt:lpstr>
      <vt:lpstr>Altijd haar handen bij elkaar</vt:lpstr>
      <vt:lpstr>Even niet opletten en…. </vt:lpstr>
      <vt:lpstr>Een vrolijke Marloes</vt:lpstr>
      <vt:lpstr>Bijkomen van een epileptische aanval</vt:lpstr>
      <vt:lpstr>Fietsen in de Betuwe</vt:lpstr>
      <vt:lpstr>Niet meer tillen maar met de lift</vt:lpstr>
      <vt:lpstr>Moeder en dochter</vt:lpstr>
      <vt:lpstr>In de relaxstoel</vt:lpstr>
      <vt:lpstr>Even poseren</vt:lpstr>
      <vt:lpstr>Rondje Kesteren </vt:lpstr>
      <vt:lpstr>Marloes met haar Ipad </vt:lpstr>
      <vt:lpstr>Vragen: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Diaconale toerustingsdagen 2020</dc:title>
  <dc:creator>Alderliesten</dc:creator>
  <cp:lastModifiedBy>Alderliesten</cp:lastModifiedBy>
  <cp:revision>12</cp:revision>
  <dcterms:created xsi:type="dcterms:W3CDTF">2020-08-26T18:44:43Z</dcterms:created>
  <dcterms:modified xsi:type="dcterms:W3CDTF">2020-09-02T19:41:11Z</dcterms:modified>
</cp:coreProperties>
</file>