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59" r:id="rId4"/>
    <p:sldId id="262" r:id="rId5"/>
    <p:sldId id="260" r:id="rId6"/>
    <p:sldId id="261" r:id="rId7"/>
    <p:sldId id="265" r:id="rId8"/>
    <p:sldId id="266" r:id="rId9"/>
    <p:sldId id="267" r:id="rId10"/>
    <p:sldId id="264" r:id="rId11"/>
    <p:sldId id="269" r:id="rId12"/>
    <p:sldId id="271" r:id="rId13"/>
    <p:sldId id="270" r:id="rId14"/>
    <p:sldId id="258" r:id="rId15"/>
    <p:sldId id="272"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9FFA6-0BA9-4185-A411-213476037A7E}" v="246" dt="2020-09-04T18:38:53.011"/>
    <p1510:client id="{E62E8132-19E8-466D-B394-95A32389281A}" v="78" dt="2020-09-05T05:49:28.2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7" autoAdjust="0"/>
  </p:normalViewPr>
  <p:slideViewPr>
    <p:cSldViewPr snapToGrid="0">
      <p:cViewPr varScale="1">
        <p:scale>
          <a:sx n="77" d="100"/>
          <a:sy n="77" d="100"/>
        </p:scale>
        <p:origin x="77" y="101"/>
      </p:cViewPr>
      <p:guideLst/>
    </p:cSldViewPr>
  </p:slideViewPr>
  <p:outlineViewPr>
    <p:cViewPr>
      <p:scale>
        <a:sx n="33" d="100"/>
        <a:sy n="33" d="100"/>
      </p:scale>
      <p:origin x="0" y="-5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R van Vugt" userId="b87b8ccde79f314c" providerId="LiveId" clId="{7279FFA6-0BA9-4185-A411-213476037A7E}"/>
    <pc:docChg chg="undo redo custSel mod addSld delSld modSld sldOrd modMainMaster">
      <pc:chgData name="JR van Vugt" userId="b87b8ccde79f314c" providerId="LiveId" clId="{7279FFA6-0BA9-4185-A411-213476037A7E}" dt="2020-09-04T18:38:53.011" v="1364"/>
      <pc:docMkLst>
        <pc:docMk/>
      </pc:docMkLst>
      <pc:sldChg chg="addSp delSp modSp mod modTransition setBg setClrOvrMap">
        <pc:chgData name="JR van Vugt" userId="b87b8ccde79f314c" providerId="LiveId" clId="{7279FFA6-0BA9-4185-A411-213476037A7E}" dt="2020-09-04T18:38:53.011" v="1364"/>
        <pc:sldMkLst>
          <pc:docMk/>
          <pc:sldMk cId="3653005699" sldId="256"/>
        </pc:sldMkLst>
        <pc:spChg chg="mod">
          <ac:chgData name="JR van Vugt" userId="b87b8ccde79f314c" providerId="LiveId" clId="{7279FFA6-0BA9-4185-A411-213476037A7E}" dt="2020-09-04T18:38:24.431" v="1362" actId="26606"/>
          <ac:spMkLst>
            <pc:docMk/>
            <pc:sldMk cId="3653005699" sldId="256"/>
            <ac:spMk id="2" creationId="{69BBD820-255D-491B-8CD4-46BEC916460F}"/>
          </ac:spMkLst>
        </pc:spChg>
        <pc:spChg chg="mod">
          <ac:chgData name="JR van Vugt" userId="b87b8ccde79f314c" providerId="LiveId" clId="{7279FFA6-0BA9-4185-A411-213476037A7E}" dt="2020-09-04T18:38:24.431" v="1362" actId="26606"/>
          <ac:spMkLst>
            <pc:docMk/>
            <pc:sldMk cId="3653005699" sldId="256"/>
            <ac:spMk id="3" creationId="{29B0A45B-E1F8-4ED3-813B-BEA3CBC8D04E}"/>
          </ac:spMkLst>
        </pc:spChg>
        <pc:spChg chg="add del">
          <ac:chgData name="JR van Vugt" userId="b87b8ccde79f314c" providerId="LiveId" clId="{7279FFA6-0BA9-4185-A411-213476037A7E}" dt="2020-09-04T18:11:59.344" v="1333" actId="26606"/>
          <ac:spMkLst>
            <pc:docMk/>
            <pc:sldMk cId="3653005699" sldId="256"/>
            <ac:spMk id="8" creationId="{23962611-DFD5-4092-AAFD-559E3DFCE2C9}"/>
          </ac:spMkLst>
        </pc:spChg>
        <pc:spChg chg="add del">
          <ac:chgData name="JR van Vugt" userId="b87b8ccde79f314c" providerId="LiveId" clId="{7279FFA6-0BA9-4185-A411-213476037A7E}" dt="2020-09-04T18:37:44.005" v="1343" actId="26606"/>
          <ac:spMkLst>
            <pc:docMk/>
            <pc:sldMk cId="3653005699" sldId="256"/>
            <ac:spMk id="12" creationId="{EE04B5EB-F158-4507-90DD-BD23620C7CC9}"/>
          </ac:spMkLst>
        </pc:spChg>
        <pc:spChg chg="add del">
          <ac:chgData name="JR van Vugt" userId="b87b8ccde79f314c" providerId="LiveId" clId="{7279FFA6-0BA9-4185-A411-213476037A7E}" dt="2020-09-04T18:37:44.005" v="1343" actId="26606"/>
          <ac:spMkLst>
            <pc:docMk/>
            <pc:sldMk cId="3653005699" sldId="256"/>
            <ac:spMk id="13" creationId="{934F1179-B481-4F9E-BCA3-AFB972070F83}"/>
          </ac:spMkLst>
        </pc:spChg>
        <pc:spChg chg="add del">
          <ac:chgData name="JR van Vugt" userId="b87b8ccde79f314c" providerId="LiveId" clId="{7279FFA6-0BA9-4185-A411-213476037A7E}" dt="2020-09-04T18:37:44.005" v="1343" actId="26606"/>
          <ac:spMkLst>
            <pc:docMk/>
            <pc:sldMk cId="3653005699" sldId="256"/>
            <ac:spMk id="14" creationId="{827DC2C4-B485-428A-BF4A-472D2967F47F}"/>
          </ac:spMkLst>
        </pc:spChg>
        <pc:spChg chg="add del">
          <ac:chgData name="JR van Vugt" userId="b87b8ccde79f314c" providerId="LiveId" clId="{7279FFA6-0BA9-4185-A411-213476037A7E}" dt="2020-09-04T18:37:40.201" v="1340" actId="26606"/>
          <ac:spMkLst>
            <pc:docMk/>
            <pc:sldMk cId="3653005699" sldId="256"/>
            <ac:spMk id="19" creationId="{E20EB187-900F-4AF5-813B-101456D9FD39}"/>
          </ac:spMkLst>
        </pc:spChg>
        <pc:spChg chg="add del">
          <ac:chgData name="JR van Vugt" userId="b87b8ccde79f314c" providerId="LiveId" clId="{7279FFA6-0BA9-4185-A411-213476037A7E}" dt="2020-09-04T18:37:44" v="1342" actId="26606"/>
          <ac:spMkLst>
            <pc:docMk/>
            <pc:sldMk cId="3653005699" sldId="256"/>
            <ac:spMk id="23" creationId="{1DB7C82F-AB7E-4F0C-B829-FA1B9C415180}"/>
          </ac:spMkLst>
        </pc:spChg>
        <pc:spChg chg="add del">
          <ac:chgData name="JR van Vugt" userId="b87b8ccde79f314c" providerId="LiveId" clId="{7279FFA6-0BA9-4185-A411-213476037A7E}" dt="2020-09-04T18:38:24.431" v="1362" actId="26606"/>
          <ac:spMkLst>
            <pc:docMk/>
            <pc:sldMk cId="3653005699" sldId="256"/>
            <ac:spMk id="25" creationId="{E49CC64F-7275-4E33-961B-0C5CDC439875}"/>
          </ac:spMkLst>
        </pc:spChg>
        <pc:spChg chg="add del">
          <ac:chgData name="JR van Vugt" userId="b87b8ccde79f314c" providerId="LiveId" clId="{7279FFA6-0BA9-4185-A411-213476037A7E}" dt="2020-09-04T18:38:03.609" v="1347" actId="26606"/>
          <ac:spMkLst>
            <pc:docMk/>
            <pc:sldMk cId="3653005699" sldId="256"/>
            <ac:spMk id="30" creationId="{E91DC736-0EF8-4F87-9146-EBF1D2EE4D3D}"/>
          </ac:spMkLst>
        </pc:spChg>
        <pc:spChg chg="add del">
          <ac:chgData name="JR van Vugt" userId="b87b8ccde79f314c" providerId="LiveId" clId="{7279FFA6-0BA9-4185-A411-213476037A7E}" dt="2020-09-04T18:38:03.609" v="1347" actId="26606"/>
          <ac:spMkLst>
            <pc:docMk/>
            <pc:sldMk cId="3653005699" sldId="256"/>
            <ac:spMk id="32" creationId="{097CD68E-23E3-4007-8847-CD0944C4F7BE}"/>
          </ac:spMkLst>
        </pc:spChg>
        <pc:spChg chg="add del">
          <ac:chgData name="JR van Vugt" userId="b87b8ccde79f314c" providerId="LiveId" clId="{7279FFA6-0BA9-4185-A411-213476037A7E}" dt="2020-09-04T18:38:03.609" v="1347" actId="26606"/>
          <ac:spMkLst>
            <pc:docMk/>
            <pc:sldMk cId="3653005699" sldId="256"/>
            <ac:spMk id="34" creationId="{AF2F604E-43BE-4DC3-B983-E071523364F8}"/>
          </ac:spMkLst>
        </pc:spChg>
        <pc:spChg chg="add del">
          <ac:chgData name="JR van Vugt" userId="b87b8ccde79f314c" providerId="LiveId" clId="{7279FFA6-0BA9-4185-A411-213476037A7E}" dt="2020-09-04T18:38:03.609" v="1347" actId="26606"/>
          <ac:spMkLst>
            <pc:docMk/>
            <pc:sldMk cId="3653005699" sldId="256"/>
            <ac:spMk id="36" creationId="{08C9B587-E65E-4B52-B37C-ABEBB6E87928}"/>
          </ac:spMkLst>
        </pc:spChg>
        <pc:spChg chg="add del">
          <ac:chgData name="JR van Vugt" userId="b87b8ccde79f314c" providerId="LiveId" clId="{7279FFA6-0BA9-4185-A411-213476037A7E}" dt="2020-09-04T18:38:14.423" v="1349" actId="26606"/>
          <ac:spMkLst>
            <pc:docMk/>
            <pc:sldMk cId="3653005699" sldId="256"/>
            <ac:spMk id="38" creationId="{6CCA5F87-1D1E-45CB-8D83-FC7EEFAD9935}"/>
          </ac:spMkLst>
        </pc:spChg>
        <pc:spChg chg="add del">
          <ac:chgData name="JR van Vugt" userId="b87b8ccde79f314c" providerId="LiveId" clId="{7279FFA6-0BA9-4185-A411-213476037A7E}" dt="2020-09-04T18:38:14.423" v="1349" actId="26606"/>
          <ac:spMkLst>
            <pc:docMk/>
            <pc:sldMk cId="3653005699" sldId="256"/>
            <ac:spMk id="39" creationId="{7CCFC2C6-6238-4A2F-93DE-2ADF74AF635E}"/>
          </ac:spMkLst>
        </pc:spChg>
        <pc:spChg chg="add del">
          <ac:chgData name="JR van Vugt" userId="b87b8ccde79f314c" providerId="LiveId" clId="{7279FFA6-0BA9-4185-A411-213476037A7E}" dt="2020-09-04T18:38:14.423" v="1349" actId="26606"/>
          <ac:spMkLst>
            <pc:docMk/>
            <pc:sldMk cId="3653005699" sldId="256"/>
            <ac:spMk id="40" creationId="{AF2F604E-43BE-4DC3-B983-E071523364F8}"/>
          </ac:spMkLst>
        </pc:spChg>
        <pc:spChg chg="add del">
          <ac:chgData name="JR van Vugt" userId="b87b8ccde79f314c" providerId="LiveId" clId="{7279FFA6-0BA9-4185-A411-213476037A7E}" dt="2020-09-04T18:38:14.423" v="1349" actId="26606"/>
          <ac:spMkLst>
            <pc:docMk/>
            <pc:sldMk cId="3653005699" sldId="256"/>
            <ac:spMk id="41" creationId="{08C9B587-E65E-4B52-B37C-ABEBB6E87928}"/>
          </ac:spMkLst>
        </pc:spChg>
        <pc:spChg chg="add del">
          <ac:chgData name="JR van Vugt" userId="b87b8ccde79f314c" providerId="LiveId" clId="{7279FFA6-0BA9-4185-A411-213476037A7E}" dt="2020-09-04T18:38:15.991" v="1351" actId="26606"/>
          <ac:spMkLst>
            <pc:docMk/>
            <pc:sldMk cId="3653005699" sldId="256"/>
            <ac:spMk id="43" creationId="{E49CC64F-7275-4E33-961B-0C5CDC439875}"/>
          </ac:spMkLst>
        </pc:spChg>
        <pc:spChg chg="add del">
          <ac:chgData name="JR van Vugt" userId="b87b8ccde79f314c" providerId="LiveId" clId="{7279FFA6-0BA9-4185-A411-213476037A7E}" dt="2020-09-04T18:38:17.392" v="1353" actId="26606"/>
          <ac:spMkLst>
            <pc:docMk/>
            <pc:sldMk cId="3653005699" sldId="256"/>
            <ac:spMk id="45" creationId="{5A59F003-E00A-43F9-91DC-CC54E3B87466}"/>
          </ac:spMkLst>
        </pc:spChg>
        <pc:spChg chg="add del">
          <ac:chgData name="JR van Vugt" userId="b87b8ccde79f314c" providerId="LiveId" clId="{7279FFA6-0BA9-4185-A411-213476037A7E}" dt="2020-09-04T18:38:17.392" v="1353" actId="26606"/>
          <ac:spMkLst>
            <pc:docMk/>
            <pc:sldMk cId="3653005699" sldId="256"/>
            <ac:spMk id="46" creationId="{D74A4382-E3AD-430A-9A1F-DFA3E0E77A7D}"/>
          </ac:spMkLst>
        </pc:spChg>
        <pc:spChg chg="add del">
          <ac:chgData name="JR van Vugt" userId="b87b8ccde79f314c" providerId="LiveId" clId="{7279FFA6-0BA9-4185-A411-213476037A7E}" dt="2020-09-04T18:38:17.392" v="1353" actId="26606"/>
          <ac:spMkLst>
            <pc:docMk/>
            <pc:sldMk cId="3653005699" sldId="256"/>
            <ac:spMk id="47" creationId="{79F40191-0F44-4FD1-82CC-ACB507C14BE6}"/>
          </ac:spMkLst>
        </pc:spChg>
        <pc:spChg chg="add del">
          <ac:chgData name="JR van Vugt" userId="b87b8ccde79f314c" providerId="LiveId" clId="{7279FFA6-0BA9-4185-A411-213476037A7E}" dt="2020-09-04T18:38:18.599" v="1355" actId="26606"/>
          <ac:spMkLst>
            <pc:docMk/>
            <pc:sldMk cId="3653005699" sldId="256"/>
            <ac:spMk id="49" creationId="{E91DC736-0EF8-4F87-9146-EBF1D2EE4D3D}"/>
          </ac:spMkLst>
        </pc:spChg>
        <pc:spChg chg="add del">
          <ac:chgData name="JR van Vugt" userId="b87b8ccde79f314c" providerId="LiveId" clId="{7279FFA6-0BA9-4185-A411-213476037A7E}" dt="2020-09-04T18:38:18.599" v="1355" actId="26606"/>
          <ac:spMkLst>
            <pc:docMk/>
            <pc:sldMk cId="3653005699" sldId="256"/>
            <ac:spMk id="50" creationId="{097CD68E-23E3-4007-8847-CD0944C4F7BE}"/>
          </ac:spMkLst>
        </pc:spChg>
        <pc:spChg chg="add del">
          <ac:chgData name="JR van Vugt" userId="b87b8ccde79f314c" providerId="LiveId" clId="{7279FFA6-0BA9-4185-A411-213476037A7E}" dt="2020-09-04T18:38:18.599" v="1355" actId="26606"/>
          <ac:spMkLst>
            <pc:docMk/>
            <pc:sldMk cId="3653005699" sldId="256"/>
            <ac:spMk id="51" creationId="{AF2F604E-43BE-4DC3-B983-E071523364F8}"/>
          </ac:spMkLst>
        </pc:spChg>
        <pc:spChg chg="add del">
          <ac:chgData name="JR van Vugt" userId="b87b8ccde79f314c" providerId="LiveId" clId="{7279FFA6-0BA9-4185-A411-213476037A7E}" dt="2020-09-04T18:38:18.599" v="1355" actId="26606"/>
          <ac:spMkLst>
            <pc:docMk/>
            <pc:sldMk cId="3653005699" sldId="256"/>
            <ac:spMk id="52" creationId="{08C9B587-E65E-4B52-B37C-ABEBB6E87928}"/>
          </ac:spMkLst>
        </pc:spChg>
        <pc:spChg chg="add del">
          <ac:chgData name="JR van Vugt" userId="b87b8ccde79f314c" providerId="LiveId" clId="{7279FFA6-0BA9-4185-A411-213476037A7E}" dt="2020-09-04T18:38:20.855" v="1357" actId="26606"/>
          <ac:spMkLst>
            <pc:docMk/>
            <pc:sldMk cId="3653005699" sldId="256"/>
            <ac:spMk id="54" creationId="{6CCA5F87-1D1E-45CB-8D83-FC7EEFAD9935}"/>
          </ac:spMkLst>
        </pc:spChg>
        <pc:spChg chg="add del">
          <ac:chgData name="JR van Vugt" userId="b87b8ccde79f314c" providerId="LiveId" clId="{7279FFA6-0BA9-4185-A411-213476037A7E}" dt="2020-09-04T18:38:20.855" v="1357" actId="26606"/>
          <ac:spMkLst>
            <pc:docMk/>
            <pc:sldMk cId="3653005699" sldId="256"/>
            <ac:spMk id="55" creationId="{7CCFC2C6-6238-4A2F-93DE-2ADF74AF635E}"/>
          </ac:spMkLst>
        </pc:spChg>
        <pc:spChg chg="add del">
          <ac:chgData name="JR van Vugt" userId="b87b8ccde79f314c" providerId="LiveId" clId="{7279FFA6-0BA9-4185-A411-213476037A7E}" dt="2020-09-04T18:38:20.855" v="1357" actId="26606"/>
          <ac:spMkLst>
            <pc:docMk/>
            <pc:sldMk cId="3653005699" sldId="256"/>
            <ac:spMk id="56" creationId="{AF2F604E-43BE-4DC3-B983-E071523364F8}"/>
          </ac:spMkLst>
        </pc:spChg>
        <pc:spChg chg="add del">
          <ac:chgData name="JR van Vugt" userId="b87b8ccde79f314c" providerId="LiveId" clId="{7279FFA6-0BA9-4185-A411-213476037A7E}" dt="2020-09-04T18:38:20.855" v="1357" actId="26606"/>
          <ac:spMkLst>
            <pc:docMk/>
            <pc:sldMk cId="3653005699" sldId="256"/>
            <ac:spMk id="57" creationId="{08C9B587-E65E-4B52-B37C-ABEBB6E87928}"/>
          </ac:spMkLst>
        </pc:spChg>
        <pc:spChg chg="add del">
          <ac:chgData name="JR van Vugt" userId="b87b8ccde79f314c" providerId="LiveId" clId="{7279FFA6-0BA9-4185-A411-213476037A7E}" dt="2020-09-04T18:38:22.632" v="1359" actId="26606"/>
          <ac:spMkLst>
            <pc:docMk/>
            <pc:sldMk cId="3653005699" sldId="256"/>
            <ac:spMk id="59" creationId="{71B2258F-86CA-4D4D-8270-BC05FCDEBFB3}"/>
          </ac:spMkLst>
        </pc:spChg>
        <pc:spChg chg="add del">
          <ac:chgData name="JR van Vugt" userId="b87b8ccde79f314c" providerId="LiveId" clId="{7279FFA6-0BA9-4185-A411-213476037A7E}" dt="2020-09-04T18:38:24.423" v="1361" actId="26606"/>
          <ac:spMkLst>
            <pc:docMk/>
            <pc:sldMk cId="3653005699" sldId="256"/>
            <ac:spMk id="61" creationId="{0671A8AE-40A1-4631-A6B8-581AFF065482}"/>
          </ac:spMkLst>
        </pc:spChg>
        <pc:spChg chg="add del">
          <ac:chgData name="JR van Vugt" userId="b87b8ccde79f314c" providerId="LiveId" clId="{7279FFA6-0BA9-4185-A411-213476037A7E}" dt="2020-09-04T18:38:24.423" v="1361" actId="26606"/>
          <ac:spMkLst>
            <pc:docMk/>
            <pc:sldMk cId="3653005699" sldId="256"/>
            <ac:spMk id="62" creationId="{AB58EF07-17C2-48CF-ABB0-EEF1F17CB8F0}"/>
          </ac:spMkLst>
        </pc:spChg>
        <pc:spChg chg="add del">
          <ac:chgData name="JR van Vugt" userId="b87b8ccde79f314c" providerId="LiveId" clId="{7279FFA6-0BA9-4185-A411-213476037A7E}" dt="2020-09-04T18:38:24.423" v="1361" actId="26606"/>
          <ac:spMkLst>
            <pc:docMk/>
            <pc:sldMk cId="3653005699" sldId="256"/>
            <ac:spMk id="63" creationId="{AF2F604E-43BE-4DC3-B983-E071523364F8}"/>
          </ac:spMkLst>
        </pc:spChg>
        <pc:spChg chg="add del">
          <ac:chgData name="JR van Vugt" userId="b87b8ccde79f314c" providerId="LiveId" clId="{7279FFA6-0BA9-4185-A411-213476037A7E}" dt="2020-09-04T18:38:24.423" v="1361" actId="26606"/>
          <ac:spMkLst>
            <pc:docMk/>
            <pc:sldMk cId="3653005699" sldId="256"/>
            <ac:spMk id="64" creationId="{08C9B587-E65E-4B52-B37C-ABEBB6E87928}"/>
          </ac:spMkLst>
        </pc:spChg>
        <pc:spChg chg="add">
          <ac:chgData name="JR van Vugt" userId="b87b8ccde79f314c" providerId="LiveId" clId="{7279FFA6-0BA9-4185-A411-213476037A7E}" dt="2020-09-04T18:38:24.431" v="1362" actId="26606"/>
          <ac:spMkLst>
            <pc:docMk/>
            <pc:sldMk cId="3653005699" sldId="256"/>
            <ac:spMk id="66" creationId="{F6EF57EF-D042-41D3-83E8-41A1FE6C11EB}"/>
          </ac:spMkLst>
        </pc:spChg>
        <pc:spChg chg="add">
          <ac:chgData name="JR van Vugt" userId="b87b8ccde79f314c" providerId="LiveId" clId="{7279FFA6-0BA9-4185-A411-213476037A7E}" dt="2020-09-04T18:38:24.431" v="1362" actId="26606"/>
          <ac:spMkLst>
            <pc:docMk/>
            <pc:sldMk cId="3653005699" sldId="256"/>
            <ac:spMk id="67" creationId="{D00A59BB-A268-4F3E-9D41-CA265AF16870}"/>
          </ac:spMkLst>
        </pc:spChg>
        <pc:spChg chg="add">
          <ac:chgData name="JR van Vugt" userId="b87b8ccde79f314c" providerId="LiveId" clId="{7279FFA6-0BA9-4185-A411-213476037A7E}" dt="2020-09-04T18:38:24.431" v="1362" actId="26606"/>
          <ac:spMkLst>
            <pc:docMk/>
            <pc:sldMk cId="3653005699" sldId="256"/>
            <ac:spMk id="68" creationId="{63794DCE-9D34-40DF-AB3F-06DA8ACCDA97}"/>
          </ac:spMkLst>
        </pc:spChg>
        <pc:spChg chg="add">
          <ac:chgData name="JR van Vugt" userId="b87b8ccde79f314c" providerId="LiveId" clId="{7279FFA6-0BA9-4185-A411-213476037A7E}" dt="2020-09-04T18:38:24.431" v="1362" actId="26606"/>
          <ac:spMkLst>
            <pc:docMk/>
            <pc:sldMk cId="3653005699" sldId="256"/>
            <ac:spMk id="69" creationId="{45006452-918C-4282-A72C-C9692B669104}"/>
          </ac:spMkLst>
        </pc:spChg>
        <pc:picChg chg="add mod ord">
          <ac:chgData name="JR van Vugt" userId="b87b8ccde79f314c" providerId="LiveId" clId="{7279FFA6-0BA9-4185-A411-213476037A7E}" dt="2020-09-04T18:38:24.431" v="1362" actId="26606"/>
          <ac:picMkLst>
            <pc:docMk/>
            <pc:sldMk cId="3653005699" sldId="256"/>
            <ac:picMk id="5" creationId="{588FD6C5-1FF7-4C72-8AA1-4FFE44467EBB}"/>
          </ac:picMkLst>
        </pc:picChg>
        <pc:picChg chg="add del">
          <ac:chgData name="JR van Vugt" userId="b87b8ccde79f314c" providerId="LiveId" clId="{7279FFA6-0BA9-4185-A411-213476037A7E}" dt="2020-09-04T18:11:59.344" v="1333" actId="26606"/>
          <ac:picMkLst>
            <pc:docMk/>
            <pc:sldMk cId="3653005699" sldId="256"/>
            <ac:picMk id="10" creationId="{2270F1FA-0425-408F-9861-80BF5AFB276D}"/>
          </ac:picMkLst>
        </pc:picChg>
        <pc:cxnChg chg="add del">
          <ac:chgData name="JR van Vugt" userId="b87b8ccde79f314c" providerId="LiveId" clId="{7279FFA6-0BA9-4185-A411-213476037A7E}" dt="2020-09-04T18:37:40.201" v="1340" actId="26606"/>
          <ac:cxnSpMkLst>
            <pc:docMk/>
            <pc:sldMk cId="3653005699" sldId="256"/>
            <ac:cxnSpMk id="21" creationId="{624D17C8-E9C2-48A4-AA36-D7048A6CCC41}"/>
          </ac:cxnSpMkLst>
        </pc:cxnChg>
      </pc:sldChg>
      <pc:sldChg chg="addSp delSp modSp mod modTransition setBg setClrOvrMap">
        <pc:chgData name="JR van Vugt" userId="b87b8ccde79f314c" providerId="LiveId" clId="{7279FFA6-0BA9-4185-A411-213476037A7E}" dt="2020-09-04T18:38:53.011" v="1364"/>
        <pc:sldMkLst>
          <pc:docMk/>
          <pc:sldMk cId="2871936522" sldId="257"/>
        </pc:sldMkLst>
        <pc:spChg chg="mod">
          <ac:chgData name="JR van Vugt" userId="b87b8ccde79f314c" providerId="LiveId" clId="{7279FFA6-0BA9-4185-A411-213476037A7E}" dt="2020-09-02T15:01:11.517" v="361" actId="403"/>
          <ac:spMkLst>
            <pc:docMk/>
            <pc:sldMk cId="2871936522" sldId="257"/>
            <ac:spMk id="2" creationId="{34FFB41C-A5AD-4D96-8950-E711F07E6832}"/>
          </ac:spMkLst>
        </pc:spChg>
        <pc:spChg chg="mod ord">
          <ac:chgData name="JR van Vugt" userId="b87b8ccde79f314c" providerId="LiveId" clId="{7279FFA6-0BA9-4185-A411-213476037A7E}" dt="2020-09-02T15:01:05.656" v="355" actId="404"/>
          <ac:spMkLst>
            <pc:docMk/>
            <pc:sldMk cId="2871936522" sldId="257"/>
            <ac:spMk id="3" creationId="{DAB5761F-5CF7-44F6-A8D6-94780EA5697C}"/>
          </ac:spMkLst>
        </pc:spChg>
        <pc:spChg chg="mod ord">
          <ac:chgData name="JR van Vugt" userId="b87b8ccde79f314c" providerId="LiveId" clId="{7279FFA6-0BA9-4185-A411-213476037A7E}" dt="2020-09-04T13:55:48.999" v="660" actId="1076"/>
          <ac:spMkLst>
            <pc:docMk/>
            <pc:sldMk cId="2871936522" sldId="257"/>
            <ac:spMk id="5" creationId="{08CD58CB-7CED-417A-99A0-6547729FAF16}"/>
          </ac:spMkLst>
        </pc:spChg>
        <pc:spChg chg="mod ord">
          <ac:chgData name="JR van Vugt" userId="b87b8ccde79f314c" providerId="LiveId" clId="{7279FFA6-0BA9-4185-A411-213476037A7E}" dt="2020-09-02T15:00:44.605" v="345" actId="26606"/>
          <ac:spMkLst>
            <pc:docMk/>
            <pc:sldMk cId="2871936522" sldId="257"/>
            <ac:spMk id="6" creationId="{DC141A28-E647-44DD-BB04-F0F5B4FE5D72}"/>
          </ac:spMkLst>
        </pc:spChg>
        <pc:spChg chg="mod ord">
          <ac:chgData name="JR van Vugt" userId="b87b8ccde79f314c" providerId="LiveId" clId="{7279FFA6-0BA9-4185-A411-213476037A7E}" dt="2020-09-02T15:00:44.605" v="345" actId="26606"/>
          <ac:spMkLst>
            <pc:docMk/>
            <pc:sldMk cId="2871936522" sldId="257"/>
            <ac:spMk id="7" creationId="{F2EE579A-B4C7-4E87-BFEA-B4D0F6BC94C5}"/>
          </ac:spMkLst>
        </pc:spChg>
        <pc:spChg chg="add del">
          <ac:chgData name="JR van Vugt" userId="b87b8ccde79f314c" providerId="LiveId" clId="{7279FFA6-0BA9-4185-A411-213476037A7E}" dt="2020-09-02T15:00:20.832" v="332" actId="26606"/>
          <ac:spMkLst>
            <pc:docMk/>
            <pc:sldMk cId="2871936522" sldId="257"/>
            <ac:spMk id="13" creationId="{A2CB7B99-EF7B-4B50-85F9-BD6639D876D2}"/>
          </ac:spMkLst>
        </pc:spChg>
        <pc:spChg chg="add del">
          <ac:chgData name="JR van Vugt" userId="b87b8ccde79f314c" providerId="LiveId" clId="{7279FFA6-0BA9-4185-A411-213476037A7E}" dt="2020-09-02T15:00:07.498" v="328" actId="26606"/>
          <ac:spMkLst>
            <pc:docMk/>
            <pc:sldMk cId="2871936522" sldId="257"/>
            <ac:spMk id="14" creationId="{8FC9BE17-9A7B-462D-AE50-3D8777387304}"/>
          </ac:spMkLst>
        </pc:spChg>
        <pc:spChg chg="add del">
          <ac:chgData name="JR van Vugt" userId="b87b8ccde79f314c" providerId="LiveId" clId="{7279FFA6-0BA9-4185-A411-213476037A7E}" dt="2020-09-02T15:00:20.832" v="332" actId="26606"/>
          <ac:spMkLst>
            <pc:docMk/>
            <pc:sldMk cId="2871936522" sldId="257"/>
            <ac:spMk id="15" creationId="{3CD1EA40-7116-4FCB-9369-70F29FAA91EC}"/>
          </ac:spMkLst>
        </pc:spChg>
        <pc:spChg chg="add del">
          <ac:chgData name="JR van Vugt" userId="b87b8ccde79f314c" providerId="LiveId" clId="{7279FFA6-0BA9-4185-A411-213476037A7E}" dt="2020-09-02T15:00:07.498" v="328" actId="26606"/>
          <ac:spMkLst>
            <pc:docMk/>
            <pc:sldMk cId="2871936522" sldId="257"/>
            <ac:spMk id="16" creationId="{3EBE8569-6AEC-4B8C-8D53-2DE337CDBA65}"/>
          </ac:spMkLst>
        </pc:spChg>
        <pc:spChg chg="add del">
          <ac:chgData name="JR van Vugt" userId="b87b8ccde79f314c" providerId="LiveId" clId="{7279FFA6-0BA9-4185-A411-213476037A7E}" dt="2020-09-02T15:00:20.832" v="332" actId="26606"/>
          <ac:spMkLst>
            <pc:docMk/>
            <pc:sldMk cId="2871936522" sldId="257"/>
            <ac:spMk id="17" creationId="{BF647E38-F93D-4661-8D77-CE13EEB65B5A}"/>
          </ac:spMkLst>
        </pc:spChg>
        <pc:spChg chg="add del">
          <ac:chgData name="JR van Vugt" userId="b87b8ccde79f314c" providerId="LiveId" clId="{7279FFA6-0BA9-4185-A411-213476037A7E}" dt="2020-09-02T15:00:07.498" v="328" actId="26606"/>
          <ac:spMkLst>
            <pc:docMk/>
            <pc:sldMk cId="2871936522" sldId="257"/>
            <ac:spMk id="18" creationId="{55D4142C-5077-457F-A6AD-3FECFDB39685}"/>
          </ac:spMkLst>
        </pc:spChg>
        <pc:spChg chg="add del">
          <ac:chgData name="JR van Vugt" userId="b87b8ccde79f314c" providerId="LiveId" clId="{7279FFA6-0BA9-4185-A411-213476037A7E}" dt="2020-09-02T15:00:07.498" v="328" actId="26606"/>
          <ac:spMkLst>
            <pc:docMk/>
            <pc:sldMk cId="2871936522" sldId="257"/>
            <ac:spMk id="20" creationId="{7A5F0580-5EE9-419F-96EE-B6529EF6E7D0}"/>
          </ac:spMkLst>
        </pc:spChg>
        <pc:spChg chg="add del">
          <ac:chgData name="JR van Vugt" userId="b87b8ccde79f314c" providerId="LiveId" clId="{7279FFA6-0BA9-4185-A411-213476037A7E}" dt="2020-09-02T15:00:20.832" v="332" actId="26606"/>
          <ac:spMkLst>
            <pc:docMk/>
            <pc:sldMk cId="2871936522" sldId="257"/>
            <ac:spMk id="42" creationId="{D6C80E47-971C-437F-B030-191115B01D68}"/>
          </ac:spMkLst>
        </pc:spChg>
        <pc:spChg chg="add del">
          <ac:chgData name="JR van Vugt" userId="b87b8ccde79f314c" providerId="LiveId" clId="{7279FFA6-0BA9-4185-A411-213476037A7E}" dt="2020-09-02T15:00:23.175" v="334" actId="26606"/>
          <ac:spMkLst>
            <pc:docMk/>
            <pc:sldMk cId="2871936522" sldId="257"/>
            <ac:spMk id="44" creationId="{7C432AFE-B3D2-4BFF-BF8F-96C27AFF1AC7}"/>
          </ac:spMkLst>
        </pc:spChg>
        <pc:spChg chg="add del">
          <ac:chgData name="JR van Vugt" userId="b87b8ccde79f314c" providerId="LiveId" clId="{7279FFA6-0BA9-4185-A411-213476037A7E}" dt="2020-09-02T15:00:23.175" v="334" actId="26606"/>
          <ac:spMkLst>
            <pc:docMk/>
            <pc:sldMk cId="2871936522" sldId="257"/>
            <ac:spMk id="45" creationId="{AF2F604E-43BE-4DC3-B983-E071523364F8}"/>
          </ac:spMkLst>
        </pc:spChg>
        <pc:spChg chg="add del">
          <ac:chgData name="JR van Vugt" userId="b87b8ccde79f314c" providerId="LiveId" clId="{7279FFA6-0BA9-4185-A411-213476037A7E}" dt="2020-09-02T15:00:23.175" v="334" actId="26606"/>
          <ac:spMkLst>
            <pc:docMk/>
            <pc:sldMk cId="2871936522" sldId="257"/>
            <ac:spMk id="46" creationId="{08C9B587-E65E-4B52-B37C-ABEBB6E87928}"/>
          </ac:spMkLst>
        </pc:spChg>
        <pc:spChg chg="add del">
          <ac:chgData name="JR van Vugt" userId="b87b8ccde79f314c" providerId="LiveId" clId="{7279FFA6-0BA9-4185-A411-213476037A7E}" dt="2020-09-02T15:00:25.711" v="336" actId="26606"/>
          <ac:spMkLst>
            <pc:docMk/>
            <pc:sldMk cId="2871936522" sldId="257"/>
            <ac:spMk id="48" creationId="{9AA72BD9-2C5A-4EDC-931F-5AA08EACA0F3}"/>
          </ac:spMkLst>
        </pc:spChg>
        <pc:spChg chg="add del">
          <ac:chgData name="JR van Vugt" userId="b87b8ccde79f314c" providerId="LiveId" clId="{7279FFA6-0BA9-4185-A411-213476037A7E}" dt="2020-09-02T15:00:25.711" v="336" actId="26606"/>
          <ac:spMkLst>
            <pc:docMk/>
            <pc:sldMk cId="2871936522" sldId="257"/>
            <ac:spMk id="49" creationId="{DD3981AC-7B61-4947-BCF3-F7AA7FA385B9}"/>
          </ac:spMkLst>
        </pc:spChg>
        <pc:spChg chg="add del">
          <ac:chgData name="JR van Vugt" userId="b87b8ccde79f314c" providerId="LiveId" clId="{7279FFA6-0BA9-4185-A411-213476037A7E}" dt="2020-09-02T15:00:25.711" v="336" actId="26606"/>
          <ac:spMkLst>
            <pc:docMk/>
            <pc:sldMk cId="2871936522" sldId="257"/>
            <ac:spMk id="50" creationId="{55D4142C-5077-457F-A6AD-3FECFDB39685}"/>
          </ac:spMkLst>
        </pc:spChg>
        <pc:spChg chg="add del">
          <ac:chgData name="JR van Vugt" userId="b87b8ccde79f314c" providerId="LiveId" clId="{7279FFA6-0BA9-4185-A411-213476037A7E}" dt="2020-09-02T15:00:25.711" v="336" actId="26606"/>
          <ac:spMkLst>
            <pc:docMk/>
            <pc:sldMk cId="2871936522" sldId="257"/>
            <ac:spMk id="51" creationId="{7A5F0580-5EE9-419F-96EE-B6529EF6E7D0}"/>
          </ac:spMkLst>
        </pc:spChg>
        <pc:spChg chg="add del">
          <ac:chgData name="JR van Vugt" userId="b87b8ccde79f314c" providerId="LiveId" clId="{7279FFA6-0BA9-4185-A411-213476037A7E}" dt="2020-09-02T15:00:33.280" v="338" actId="26606"/>
          <ac:spMkLst>
            <pc:docMk/>
            <pc:sldMk cId="2871936522" sldId="257"/>
            <ac:spMk id="53" creationId="{49CD2D09-B1BB-4DF5-9E1C-3D21B21EDEFD}"/>
          </ac:spMkLst>
        </pc:spChg>
        <pc:spChg chg="add del">
          <ac:chgData name="JR van Vugt" userId="b87b8ccde79f314c" providerId="LiveId" clId="{7279FFA6-0BA9-4185-A411-213476037A7E}" dt="2020-09-02T15:00:33.280" v="338" actId="26606"/>
          <ac:spMkLst>
            <pc:docMk/>
            <pc:sldMk cId="2871936522" sldId="257"/>
            <ac:spMk id="55" creationId="{967C29FE-FD32-4AFB-AD20-DBDF5864B2D8}"/>
          </ac:spMkLst>
        </pc:spChg>
        <pc:spChg chg="add del">
          <ac:chgData name="JR van Vugt" userId="b87b8ccde79f314c" providerId="LiveId" clId="{7279FFA6-0BA9-4185-A411-213476037A7E}" dt="2020-09-02T15:00:35.735" v="340" actId="26606"/>
          <ac:spMkLst>
            <pc:docMk/>
            <pc:sldMk cId="2871936522" sldId="257"/>
            <ac:spMk id="57" creationId="{C5E6CFF1-2F42-4E10-9A97-F116F46F53FE}"/>
          </ac:spMkLst>
        </pc:spChg>
        <pc:spChg chg="add del">
          <ac:chgData name="JR van Vugt" userId="b87b8ccde79f314c" providerId="LiveId" clId="{7279FFA6-0BA9-4185-A411-213476037A7E}" dt="2020-09-02T15:00:41.992" v="342" actId="26606"/>
          <ac:spMkLst>
            <pc:docMk/>
            <pc:sldMk cId="2871936522" sldId="257"/>
            <ac:spMk id="60" creationId="{8FC9BE17-9A7B-462D-AE50-3D8777387304}"/>
          </ac:spMkLst>
        </pc:spChg>
        <pc:spChg chg="add del">
          <ac:chgData name="JR van Vugt" userId="b87b8ccde79f314c" providerId="LiveId" clId="{7279FFA6-0BA9-4185-A411-213476037A7E}" dt="2020-09-02T15:00:41.992" v="342" actId="26606"/>
          <ac:spMkLst>
            <pc:docMk/>
            <pc:sldMk cId="2871936522" sldId="257"/>
            <ac:spMk id="61" creationId="{3EBE8569-6AEC-4B8C-8D53-2DE337CDBA65}"/>
          </ac:spMkLst>
        </pc:spChg>
        <pc:spChg chg="add del">
          <ac:chgData name="JR van Vugt" userId="b87b8ccde79f314c" providerId="LiveId" clId="{7279FFA6-0BA9-4185-A411-213476037A7E}" dt="2020-09-02T15:00:41.992" v="342" actId="26606"/>
          <ac:spMkLst>
            <pc:docMk/>
            <pc:sldMk cId="2871936522" sldId="257"/>
            <ac:spMk id="62" creationId="{55D4142C-5077-457F-A6AD-3FECFDB39685}"/>
          </ac:spMkLst>
        </pc:spChg>
        <pc:spChg chg="add del">
          <ac:chgData name="JR van Vugt" userId="b87b8ccde79f314c" providerId="LiveId" clId="{7279FFA6-0BA9-4185-A411-213476037A7E}" dt="2020-09-02T15:00:41.992" v="342" actId="26606"/>
          <ac:spMkLst>
            <pc:docMk/>
            <pc:sldMk cId="2871936522" sldId="257"/>
            <ac:spMk id="63" creationId="{7A5F0580-5EE9-419F-96EE-B6529EF6E7D0}"/>
          </ac:spMkLst>
        </pc:spChg>
        <pc:spChg chg="add del">
          <ac:chgData name="JR van Vugt" userId="b87b8ccde79f314c" providerId="LiveId" clId="{7279FFA6-0BA9-4185-A411-213476037A7E}" dt="2020-09-02T15:00:44.592" v="344" actId="26606"/>
          <ac:spMkLst>
            <pc:docMk/>
            <pc:sldMk cId="2871936522" sldId="257"/>
            <ac:spMk id="65" creationId="{F4C0B10B-D2C4-4A54-AFAD-3D27DF88BB37}"/>
          </ac:spMkLst>
        </pc:spChg>
        <pc:spChg chg="add">
          <ac:chgData name="JR van Vugt" userId="b87b8ccde79f314c" providerId="LiveId" clId="{7279FFA6-0BA9-4185-A411-213476037A7E}" dt="2020-09-02T15:00:44.605" v="345" actId="26606"/>
          <ac:spMkLst>
            <pc:docMk/>
            <pc:sldMk cId="2871936522" sldId="257"/>
            <ac:spMk id="72" creationId="{8FC9BE17-9A7B-462D-AE50-3D8777387304}"/>
          </ac:spMkLst>
        </pc:spChg>
        <pc:spChg chg="add">
          <ac:chgData name="JR van Vugt" userId="b87b8ccde79f314c" providerId="LiveId" clId="{7279FFA6-0BA9-4185-A411-213476037A7E}" dt="2020-09-02T15:00:44.605" v="345" actId="26606"/>
          <ac:spMkLst>
            <pc:docMk/>
            <pc:sldMk cId="2871936522" sldId="257"/>
            <ac:spMk id="73" creationId="{3EBE8569-6AEC-4B8C-8D53-2DE337CDBA65}"/>
          </ac:spMkLst>
        </pc:spChg>
        <pc:spChg chg="add">
          <ac:chgData name="JR van Vugt" userId="b87b8ccde79f314c" providerId="LiveId" clId="{7279FFA6-0BA9-4185-A411-213476037A7E}" dt="2020-09-02T15:00:44.605" v="345" actId="26606"/>
          <ac:spMkLst>
            <pc:docMk/>
            <pc:sldMk cId="2871936522" sldId="257"/>
            <ac:spMk id="74" creationId="{55D4142C-5077-457F-A6AD-3FECFDB39685}"/>
          </ac:spMkLst>
        </pc:spChg>
        <pc:spChg chg="add">
          <ac:chgData name="JR van Vugt" userId="b87b8ccde79f314c" providerId="LiveId" clId="{7279FFA6-0BA9-4185-A411-213476037A7E}" dt="2020-09-02T15:00:44.605" v="345" actId="26606"/>
          <ac:spMkLst>
            <pc:docMk/>
            <pc:sldMk cId="2871936522" sldId="257"/>
            <ac:spMk id="75" creationId="{7A5F0580-5EE9-419F-96EE-B6529EF6E7D0}"/>
          </ac:spMkLst>
        </pc:spChg>
        <pc:grpChg chg="add del">
          <ac:chgData name="JR van Vugt" userId="b87b8ccde79f314c" providerId="LiveId" clId="{7279FFA6-0BA9-4185-A411-213476037A7E}" dt="2020-09-02T15:00:20.832" v="332" actId="26606"/>
          <ac:grpSpMkLst>
            <pc:docMk/>
            <pc:sldMk cId="2871936522" sldId="257"/>
            <ac:grpSpMk id="19" creationId="{6B501860-732B-4F81-B802-0BC1362279D3}"/>
          </ac:grpSpMkLst>
        </pc:grpChg>
        <pc:grpChg chg="add del">
          <ac:chgData name="JR van Vugt" userId="b87b8ccde79f314c" providerId="LiveId" clId="{7279FFA6-0BA9-4185-A411-213476037A7E}" dt="2020-09-02T15:00:44.592" v="344" actId="26606"/>
          <ac:grpSpMkLst>
            <pc:docMk/>
            <pc:sldMk cId="2871936522" sldId="257"/>
            <ac:grpSpMk id="66" creationId="{B6BADB90-C74B-40D6-86DC-503F65FCE8DC}"/>
          </ac:grpSpMkLst>
        </pc:grpChg>
        <pc:picChg chg="add mod ord">
          <ac:chgData name="JR van Vugt" userId="b87b8ccde79f314c" providerId="LiveId" clId="{7279FFA6-0BA9-4185-A411-213476037A7E}" dt="2020-09-02T15:00:44.605" v="345" actId="26606"/>
          <ac:picMkLst>
            <pc:docMk/>
            <pc:sldMk cId="2871936522" sldId="257"/>
            <ac:picMk id="9" creationId="{4CE12165-CC0B-492B-BE34-3D1B77AB5B5C}"/>
          </ac:picMkLst>
        </pc:picChg>
        <pc:picChg chg="add del">
          <ac:chgData name="JR van Vugt" userId="b87b8ccde79f314c" providerId="LiveId" clId="{7279FFA6-0BA9-4185-A411-213476037A7E}" dt="2020-09-02T15:00:17.889" v="330" actId="26606"/>
          <ac:picMkLst>
            <pc:docMk/>
            <pc:sldMk cId="2871936522" sldId="257"/>
            <ac:picMk id="11" creationId="{54DDEBDD-D8BD-41A6-8A0D-B00E3768B0F9}"/>
          </ac:picMkLst>
        </pc:picChg>
        <pc:picChg chg="add del">
          <ac:chgData name="JR van Vugt" userId="b87b8ccde79f314c" providerId="LiveId" clId="{7279FFA6-0BA9-4185-A411-213476037A7E}" dt="2020-09-02T15:00:33.280" v="338" actId="26606"/>
          <ac:picMkLst>
            <pc:docMk/>
            <pc:sldMk cId="2871936522" sldId="257"/>
            <ac:picMk id="54" creationId="{83355637-BA71-4F63-94C9-E77BF81BDFC0}"/>
          </ac:picMkLst>
        </pc:picChg>
        <pc:cxnChg chg="add del">
          <ac:chgData name="JR van Vugt" userId="b87b8ccde79f314c" providerId="LiveId" clId="{7279FFA6-0BA9-4185-A411-213476037A7E}" dt="2020-09-02T15:00:35.735" v="340" actId="26606"/>
          <ac:cxnSpMkLst>
            <pc:docMk/>
            <pc:sldMk cId="2871936522" sldId="257"/>
            <ac:cxnSpMk id="58" creationId="{67182200-4859-4C8D-BCBB-55B245C28BA3}"/>
          </ac:cxnSpMkLst>
        </pc:cxnChg>
      </pc:sldChg>
      <pc:sldChg chg="addSp delSp modSp add del modTransition">
        <pc:chgData name="JR van Vugt" userId="b87b8ccde79f314c" providerId="LiveId" clId="{7279FFA6-0BA9-4185-A411-213476037A7E}" dt="2020-09-04T18:38:53.011" v="1364"/>
        <pc:sldMkLst>
          <pc:docMk/>
          <pc:sldMk cId="1118559614" sldId="258"/>
        </pc:sldMkLst>
        <pc:spChg chg="add del">
          <ac:chgData name="JR van Vugt" userId="b87b8ccde79f314c" providerId="LiveId" clId="{7279FFA6-0BA9-4185-A411-213476037A7E}" dt="2020-09-02T14:50:35.467" v="6" actId="26606"/>
          <ac:spMkLst>
            <pc:docMk/>
            <pc:sldMk cId="1118559614" sldId="258"/>
            <ac:spMk id="11" creationId="{ADAD1991-FFD1-4E94-ABAB-7560D33008E4}"/>
          </ac:spMkLst>
        </pc:spChg>
        <pc:spChg chg="add del">
          <ac:chgData name="JR van Vugt" userId="b87b8ccde79f314c" providerId="LiveId" clId="{7279FFA6-0BA9-4185-A411-213476037A7E}" dt="2020-09-02T14:50:35.467" v="6" actId="26606"/>
          <ac:spMkLst>
            <pc:docMk/>
            <pc:sldMk cId="1118559614" sldId="258"/>
            <ac:spMk id="12" creationId="{57845966-6EFC-468A-9CC7-BAB4B95854E7}"/>
          </ac:spMkLst>
        </pc:spChg>
        <pc:spChg chg="add del">
          <ac:chgData name="JR van Vugt" userId="b87b8ccde79f314c" providerId="LiveId" clId="{7279FFA6-0BA9-4185-A411-213476037A7E}" dt="2020-09-02T14:50:29.795" v="1" actId="26606"/>
          <ac:spMkLst>
            <pc:docMk/>
            <pc:sldMk cId="1118559614" sldId="258"/>
            <ac:spMk id="18" creationId="{B670DBD5-770C-4383-9F54-5B86E86BD5BB}"/>
          </ac:spMkLst>
        </pc:spChg>
        <pc:spChg chg="add del">
          <ac:chgData name="JR van Vugt" userId="b87b8ccde79f314c" providerId="LiveId" clId="{7279FFA6-0BA9-4185-A411-213476037A7E}" dt="2020-09-02T14:50:32.249" v="3" actId="26606"/>
          <ac:spMkLst>
            <pc:docMk/>
            <pc:sldMk cId="1118559614" sldId="258"/>
            <ac:spMk id="20" creationId="{A5C2A117-93B7-4C54-9DCE-BDD4A5A05B6D}"/>
          </ac:spMkLst>
        </pc:spChg>
        <pc:spChg chg="add del">
          <ac:chgData name="JR van Vugt" userId="b87b8ccde79f314c" providerId="LiveId" clId="{7279FFA6-0BA9-4185-A411-213476037A7E}" dt="2020-09-02T14:50:32.249" v="3" actId="26606"/>
          <ac:spMkLst>
            <pc:docMk/>
            <pc:sldMk cId="1118559614" sldId="258"/>
            <ac:spMk id="21" creationId="{76C9B752-504F-4803-92CD-5373B8220C2C}"/>
          </ac:spMkLst>
        </pc:spChg>
        <pc:spChg chg="add del">
          <ac:chgData name="JR van Vugt" userId="b87b8ccde79f314c" providerId="LiveId" clId="{7279FFA6-0BA9-4185-A411-213476037A7E}" dt="2020-09-02T14:50:32.249" v="3" actId="26606"/>
          <ac:spMkLst>
            <pc:docMk/>
            <pc:sldMk cId="1118559614" sldId="258"/>
            <ac:spMk id="22" creationId="{C262B97F-B393-4C41-A3C9-DD240F982861}"/>
          </ac:spMkLst>
        </pc:spChg>
        <pc:spChg chg="add del">
          <ac:chgData name="JR van Vugt" userId="b87b8ccde79f314c" providerId="LiveId" clId="{7279FFA6-0BA9-4185-A411-213476037A7E}" dt="2020-09-02T14:50:35.464" v="5" actId="26606"/>
          <ac:spMkLst>
            <pc:docMk/>
            <pc:sldMk cId="1118559614" sldId="258"/>
            <ac:spMk id="24" creationId="{01D0AF59-99C3-4251-AB9A-C966C6AD4400}"/>
          </ac:spMkLst>
        </pc:spChg>
        <pc:spChg chg="add del">
          <ac:chgData name="JR van Vugt" userId="b87b8ccde79f314c" providerId="LiveId" clId="{7279FFA6-0BA9-4185-A411-213476037A7E}" dt="2020-09-02T14:50:35.464" v="5" actId="26606"/>
          <ac:spMkLst>
            <pc:docMk/>
            <pc:sldMk cId="1118559614" sldId="258"/>
            <ac:spMk id="25" creationId="{1855405F-37A2-4869-9154-F8BE3BECE6C3}"/>
          </ac:spMkLst>
        </pc:spChg>
        <pc:spChg chg="add">
          <ac:chgData name="JR van Vugt" userId="b87b8ccde79f314c" providerId="LiveId" clId="{7279FFA6-0BA9-4185-A411-213476037A7E}" dt="2020-09-02T14:50:35.467" v="6" actId="26606"/>
          <ac:spMkLst>
            <pc:docMk/>
            <pc:sldMk cId="1118559614" sldId="258"/>
            <ac:spMk id="27" creationId="{B670DBD5-770C-4383-9F54-5B86E86BD5BB}"/>
          </ac:spMkLst>
        </pc:spChg>
        <pc:picChg chg="mod">
          <ac:chgData name="JR van Vugt" userId="b87b8ccde79f314c" providerId="LiveId" clId="{7279FFA6-0BA9-4185-A411-213476037A7E}" dt="2020-09-02T14:50:39.405" v="7" actId="27614"/>
          <ac:picMkLst>
            <pc:docMk/>
            <pc:sldMk cId="1118559614" sldId="258"/>
            <ac:picMk id="2" creationId="{715FA8F1-31B0-4F73-9E00-F81A633DB225}"/>
          </ac:picMkLst>
        </pc:picChg>
        <pc:picChg chg="add del">
          <ac:chgData name="JR van Vugt" userId="b87b8ccde79f314c" providerId="LiveId" clId="{7279FFA6-0BA9-4185-A411-213476037A7E}" dt="2020-09-02T14:50:35.467" v="6" actId="26606"/>
          <ac:picMkLst>
            <pc:docMk/>
            <pc:sldMk cId="1118559614" sldId="258"/>
            <ac:picMk id="13" creationId="{75554383-98AF-4A47-BB65-705FAAA4BE6A}"/>
          </ac:picMkLst>
        </pc:picChg>
      </pc:sldChg>
      <pc:sldChg chg="addSp delSp modSp add mod modTransition setBg">
        <pc:chgData name="JR van Vugt" userId="b87b8ccde79f314c" providerId="LiveId" clId="{7279FFA6-0BA9-4185-A411-213476037A7E}" dt="2020-09-04T18:38:53.011" v="1364"/>
        <pc:sldMkLst>
          <pc:docMk/>
          <pc:sldMk cId="3168125149" sldId="259"/>
        </pc:sldMkLst>
        <pc:spChg chg="mod ord">
          <ac:chgData name="JR van Vugt" userId="b87b8ccde79f314c" providerId="LiveId" clId="{7279FFA6-0BA9-4185-A411-213476037A7E}" dt="2020-09-04T18:10:37.090" v="1331" actId="2711"/>
          <ac:spMkLst>
            <pc:docMk/>
            <pc:sldMk cId="3168125149" sldId="259"/>
            <ac:spMk id="2" creationId="{56E3D44A-70FD-4ECA-B4B6-A0DFA6ED14D8}"/>
          </ac:spMkLst>
        </pc:spChg>
        <pc:spChg chg="del">
          <ac:chgData name="JR van Vugt" userId="b87b8ccde79f314c" providerId="LiveId" clId="{7279FFA6-0BA9-4185-A411-213476037A7E}" dt="2020-09-02T15:02:07.156" v="363"/>
          <ac:spMkLst>
            <pc:docMk/>
            <pc:sldMk cId="3168125149" sldId="259"/>
            <ac:spMk id="3" creationId="{00914D3D-98F9-4E37-BD3D-678BB54CCD95}"/>
          </ac:spMkLst>
        </pc:spChg>
        <pc:spChg chg="mod">
          <ac:chgData name="JR van Vugt" userId="b87b8ccde79f314c" providerId="LiveId" clId="{7279FFA6-0BA9-4185-A411-213476037A7E}" dt="2020-09-04T18:10:02.822" v="1328" actId="26606"/>
          <ac:spMkLst>
            <pc:docMk/>
            <pc:sldMk cId="3168125149" sldId="259"/>
            <ac:spMk id="4" creationId="{A46C38C3-93C7-4969-873C-F018084A79FF}"/>
          </ac:spMkLst>
        </pc:spChg>
        <pc:spChg chg="mod ord">
          <ac:chgData name="JR van Vugt" userId="b87b8ccde79f314c" providerId="LiveId" clId="{7279FFA6-0BA9-4185-A411-213476037A7E}" dt="2020-09-04T18:10:02.822" v="1328" actId="26606"/>
          <ac:spMkLst>
            <pc:docMk/>
            <pc:sldMk cId="3168125149" sldId="259"/>
            <ac:spMk id="5" creationId="{AE76493D-18C9-42B3-9C0F-2D97F21410CE}"/>
          </ac:spMkLst>
        </pc:spChg>
        <pc:spChg chg="mod">
          <ac:chgData name="JR van Vugt" userId="b87b8ccde79f314c" providerId="LiveId" clId="{7279FFA6-0BA9-4185-A411-213476037A7E}" dt="2020-09-04T18:10:02.822" v="1328" actId="26606"/>
          <ac:spMkLst>
            <pc:docMk/>
            <pc:sldMk cId="3168125149" sldId="259"/>
            <ac:spMk id="6" creationId="{B4DEEFC9-313D-4116-B21D-2A41C69AB365}"/>
          </ac:spMkLst>
        </pc:spChg>
        <pc:spChg chg="add">
          <ac:chgData name="JR van Vugt" userId="b87b8ccde79f314c" providerId="LiveId" clId="{7279FFA6-0BA9-4185-A411-213476037A7E}" dt="2020-09-04T18:10:02.822" v="1328" actId="26606"/>
          <ac:spMkLst>
            <pc:docMk/>
            <pc:sldMk cId="3168125149" sldId="259"/>
            <ac:spMk id="12" creationId="{1707FC24-6981-43D9-B525-C7832BA22463}"/>
          </ac:spMkLst>
        </pc:spChg>
        <pc:spChg chg="add del">
          <ac:chgData name="JR van Vugt" userId="b87b8ccde79f314c" providerId="LiveId" clId="{7279FFA6-0BA9-4185-A411-213476037A7E}" dt="2020-09-02T15:02:20.037" v="365" actId="26606"/>
          <ac:spMkLst>
            <pc:docMk/>
            <pc:sldMk cId="3168125149" sldId="259"/>
            <ac:spMk id="13" creationId="{D35D61A1-8484-4749-8AD0-A3455E0753C5}"/>
          </ac:spMkLst>
        </pc:spChg>
        <pc:spChg chg="add del">
          <ac:chgData name="JR van Vugt" userId="b87b8ccde79f314c" providerId="LiveId" clId="{7279FFA6-0BA9-4185-A411-213476037A7E}" dt="2020-09-02T15:02:20.037" v="365" actId="26606"/>
          <ac:spMkLst>
            <pc:docMk/>
            <pc:sldMk cId="3168125149" sldId="259"/>
            <ac:spMk id="15" creationId="{1447903E-2B66-479D-959B-F2EBB2CC901F}"/>
          </ac:spMkLst>
        </pc:spChg>
        <pc:spChg chg="add del">
          <ac:chgData name="JR van Vugt" userId="b87b8ccde79f314c" providerId="LiveId" clId="{7279FFA6-0BA9-4185-A411-213476037A7E}" dt="2020-09-02T15:02:57.215" v="367" actId="26606"/>
          <ac:spMkLst>
            <pc:docMk/>
            <pc:sldMk cId="3168125149" sldId="259"/>
            <ac:spMk id="18" creationId="{74426AB7-D619-4515-962A-BC83909EC015}"/>
          </ac:spMkLst>
        </pc:spChg>
        <pc:spChg chg="add del">
          <ac:chgData name="JR van Vugt" userId="b87b8ccde79f314c" providerId="LiveId" clId="{7279FFA6-0BA9-4185-A411-213476037A7E}" dt="2020-09-02T15:02:57.215" v="367" actId="26606"/>
          <ac:spMkLst>
            <pc:docMk/>
            <pc:sldMk cId="3168125149" sldId="259"/>
            <ac:spMk id="19" creationId="{DE47DF98-723F-4AAC-ABCF-CACBC438F78F}"/>
          </ac:spMkLst>
        </pc:spChg>
        <pc:spChg chg="add del">
          <ac:chgData name="JR van Vugt" userId="b87b8ccde79f314c" providerId="LiveId" clId="{7279FFA6-0BA9-4185-A411-213476037A7E}" dt="2020-09-02T15:03:04.053" v="369" actId="26606"/>
          <ac:spMkLst>
            <pc:docMk/>
            <pc:sldMk cId="3168125149" sldId="259"/>
            <ac:spMk id="34" creationId="{D8DAE7B8-0656-422E-9515-E10952688ABF}"/>
          </ac:spMkLst>
        </pc:spChg>
        <pc:spChg chg="add del">
          <ac:chgData name="JR van Vugt" userId="b87b8ccde79f314c" providerId="LiveId" clId="{7279FFA6-0BA9-4185-A411-213476037A7E}" dt="2020-09-02T15:03:04.053" v="369" actId="26606"/>
          <ac:spMkLst>
            <pc:docMk/>
            <pc:sldMk cId="3168125149" sldId="259"/>
            <ac:spMk id="36" creationId="{A363DA99-BE95-4C06-82AA-917ED6556B7B}"/>
          </ac:spMkLst>
        </pc:spChg>
        <pc:spChg chg="add del">
          <ac:chgData name="JR van Vugt" userId="b87b8ccde79f314c" providerId="LiveId" clId="{7279FFA6-0BA9-4185-A411-213476037A7E}" dt="2020-09-02T15:03:10.881" v="372" actId="26606"/>
          <ac:spMkLst>
            <pc:docMk/>
            <pc:sldMk cId="3168125149" sldId="259"/>
            <ac:spMk id="41" creationId="{71FC7D98-7B8B-402A-90FC-F027482F2142}"/>
          </ac:spMkLst>
        </pc:spChg>
        <pc:spChg chg="add del">
          <ac:chgData name="JR van Vugt" userId="b87b8ccde79f314c" providerId="LiveId" clId="{7279FFA6-0BA9-4185-A411-213476037A7E}" dt="2020-09-02T15:03:10.881" v="372" actId="26606"/>
          <ac:spMkLst>
            <pc:docMk/>
            <pc:sldMk cId="3168125149" sldId="259"/>
            <ac:spMk id="42" creationId="{AD7356EA-285B-4E5D-8FEC-104659A4FD2C}"/>
          </ac:spMkLst>
        </pc:spChg>
        <pc:grpChg chg="add del">
          <ac:chgData name="JR van Vugt" userId="b87b8ccde79f314c" providerId="LiveId" clId="{7279FFA6-0BA9-4185-A411-213476037A7E}" dt="2020-09-02T15:03:04.053" v="369" actId="26606"/>
          <ac:grpSpMkLst>
            <pc:docMk/>
            <pc:sldMk cId="3168125149" sldId="259"/>
            <ac:grpSpMk id="33" creationId="{AB2FAF3C-F36A-4612-B00B-E737FEB1E065}"/>
          </ac:grpSpMkLst>
        </pc:grpChg>
        <pc:picChg chg="add mod ord modCrop">
          <ac:chgData name="JR van Vugt" userId="b87b8ccde79f314c" providerId="LiveId" clId="{7279FFA6-0BA9-4185-A411-213476037A7E}" dt="2020-09-04T18:10:14.144" v="1329" actId="14100"/>
          <ac:picMkLst>
            <pc:docMk/>
            <pc:sldMk cId="3168125149" sldId="259"/>
            <ac:picMk id="8" creationId="{A9B4C613-6EE1-463D-8BB0-0273395F739B}"/>
          </ac:picMkLst>
        </pc:picChg>
        <pc:picChg chg="add mod ord">
          <ac:chgData name="JR van Vugt" userId="b87b8ccde79f314c" providerId="LiveId" clId="{7279FFA6-0BA9-4185-A411-213476037A7E}" dt="2020-09-04T18:10:27.576" v="1330" actId="1440"/>
          <ac:picMkLst>
            <pc:docMk/>
            <pc:sldMk cId="3168125149" sldId="259"/>
            <ac:picMk id="10" creationId="{B8595837-8A1A-498B-BEEC-5981F8B80A4D}"/>
          </ac:picMkLst>
        </pc:picChg>
        <pc:cxnChg chg="add del">
          <ac:chgData name="JR van Vugt" userId="b87b8ccde79f314c" providerId="LiveId" clId="{7279FFA6-0BA9-4185-A411-213476037A7E}" dt="2020-09-02T15:02:57.215" v="367" actId="26606"/>
          <ac:cxnSpMkLst>
            <pc:docMk/>
            <pc:sldMk cId="3168125149" sldId="259"/>
            <ac:cxnSpMk id="17" creationId="{EA29FC7C-9308-4FDE-8DCA-405668055B0F}"/>
          </ac:cxnSpMkLst>
        </pc:cxnChg>
      </pc:sldChg>
      <pc:sldChg chg="addSp modSp add modTransition modAnim">
        <pc:chgData name="JR van Vugt" userId="b87b8ccde79f314c" providerId="LiveId" clId="{7279FFA6-0BA9-4185-A411-213476037A7E}" dt="2020-09-04T18:38:53.011" v="1364"/>
        <pc:sldMkLst>
          <pc:docMk/>
          <pc:sldMk cId="269398196" sldId="260"/>
        </pc:sldMkLst>
        <pc:spChg chg="mod">
          <ac:chgData name="JR van Vugt" userId="b87b8ccde79f314c" providerId="LiveId" clId="{7279FFA6-0BA9-4185-A411-213476037A7E}" dt="2020-09-02T15:14:41.590" v="491" actId="20577"/>
          <ac:spMkLst>
            <pc:docMk/>
            <pc:sldMk cId="269398196" sldId="260"/>
            <ac:spMk id="2" creationId="{EC439B87-8DAE-4771-8DB9-7072EFEFF5C9}"/>
          </ac:spMkLst>
        </pc:spChg>
        <pc:spChg chg="mod">
          <ac:chgData name="JR van Vugt" userId="b87b8ccde79f314c" providerId="LiveId" clId="{7279FFA6-0BA9-4185-A411-213476037A7E}" dt="2020-09-02T15:24:25.076" v="584"/>
          <ac:spMkLst>
            <pc:docMk/>
            <pc:sldMk cId="269398196" sldId="260"/>
            <ac:spMk id="3" creationId="{C1FD8A2F-6713-46A5-BF86-F3F98C343794}"/>
          </ac:spMkLst>
        </pc:spChg>
        <pc:spChg chg="add mod">
          <ac:chgData name="JR van Vugt" userId="b87b8ccde79f314c" providerId="LiveId" clId="{7279FFA6-0BA9-4185-A411-213476037A7E}" dt="2020-09-02T15:21:31.717" v="571" actId="1076"/>
          <ac:spMkLst>
            <pc:docMk/>
            <pc:sldMk cId="269398196" sldId="260"/>
            <ac:spMk id="7" creationId="{D58ACBA2-E513-472C-9B8E-BC2DF9FB8A91}"/>
          </ac:spMkLst>
        </pc:spChg>
        <pc:spChg chg="add mod">
          <ac:chgData name="JR van Vugt" userId="b87b8ccde79f314c" providerId="LiveId" clId="{7279FFA6-0BA9-4185-A411-213476037A7E}" dt="2020-09-02T15:21:35.556" v="572" actId="1076"/>
          <ac:spMkLst>
            <pc:docMk/>
            <pc:sldMk cId="269398196" sldId="260"/>
            <ac:spMk id="8" creationId="{F5F1A10A-0157-4B35-80A9-C2E7F2A9AA54}"/>
          </ac:spMkLst>
        </pc:spChg>
        <pc:spChg chg="add mod">
          <ac:chgData name="JR van Vugt" userId="b87b8ccde79f314c" providerId="LiveId" clId="{7279FFA6-0BA9-4185-A411-213476037A7E}" dt="2020-09-02T15:21:39.132" v="573" actId="1076"/>
          <ac:spMkLst>
            <pc:docMk/>
            <pc:sldMk cId="269398196" sldId="260"/>
            <ac:spMk id="9" creationId="{0A5EF38F-A4DB-4275-B88E-D71F2E62DF0D}"/>
          </ac:spMkLst>
        </pc:spChg>
      </pc:sldChg>
      <pc:sldChg chg="addSp delSp modSp add modTransition">
        <pc:chgData name="JR van Vugt" userId="b87b8ccde79f314c" providerId="LiveId" clId="{7279FFA6-0BA9-4185-A411-213476037A7E}" dt="2020-09-04T18:38:53.011" v="1364"/>
        <pc:sldMkLst>
          <pc:docMk/>
          <pc:sldMk cId="560043179" sldId="261"/>
        </pc:sldMkLst>
        <pc:spChg chg="mod">
          <ac:chgData name="JR van Vugt" userId="b87b8ccde79f314c" providerId="LiveId" clId="{7279FFA6-0BA9-4185-A411-213476037A7E}" dt="2020-09-02T15:24:47.991" v="604" actId="20577"/>
          <ac:spMkLst>
            <pc:docMk/>
            <pc:sldMk cId="560043179" sldId="261"/>
            <ac:spMk id="2" creationId="{74D1AC88-1CA8-48FD-8331-9718C79A8FD6}"/>
          </ac:spMkLst>
        </pc:spChg>
        <pc:spChg chg="del">
          <ac:chgData name="JR van Vugt" userId="b87b8ccde79f314c" providerId="LiveId" clId="{7279FFA6-0BA9-4185-A411-213476037A7E}" dt="2020-09-02T15:25:40.375" v="605" actId="478"/>
          <ac:spMkLst>
            <pc:docMk/>
            <pc:sldMk cId="560043179" sldId="261"/>
            <ac:spMk id="3" creationId="{4A1ED45D-EB2E-470C-8E14-DE1879F7EE7F}"/>
          </ac:spMkLst>
        </pc:spChg>
        <pc:spChg chg="del">
          <ac:chgData name="JR van Vugt" userId="b87b8ccde79f314c" providerId="LiveId" clId="{7279FFA6-0BA9-4185-A411-213476037A7E}" dt="2020-09-04T17:15:44.730" v="668"/>
          <ac:spMkLst>
            <pc:docMk/>
            <pc:sldMk cId="560043179" sldId="261"/>
            <ac:spMk id="3" creationId="{B890C191-9BA3-4DCA-94D1-996B129AC2BD}"/>
          </ac:spMkLst>
        </pc:spChg>
        <pc:spChg chg="add mod">
          <ac:chgData name="JR van Vugt" userId="b87b8ccde79f314c" providerId="LiveId" clId="{7279FFA6-0BA9-4185-A411-213476037A7E}" dt="2020-09-04T17:23:15.306" v="803" actId="14100"/>
          <ac:spMkLst>
            <pc:docMk/>
            <pc:sldMk cId="560043179" sldId="261"/>
            <ac:spMk id="7" creationId="{0C592920-1BDE-4F5F-BB11-DD3D9ECD49C3}"/>
          </ac:spMkLst>
        </pc:spChg>
        <pc:spChg chg="add mod">
          <ac:chgData name="JR van Vugt" userId="b87b8ccde79f314c" providerId="LiveId" clId="{7279FFA6-0BA9-4185-A411-213476037A7E}" dt="2020-09-04T17:24:20.073" v="810" actId="403"/>
          <ac:spMkLst>
            <pc:docMk/>
            <pc:sldMk cId="560043179" sldId="261"/>
            <ac:spMk id="8" creationId="{F49C5910-3FBD-4DDD-BE97-59EDB746E38C}"/>
          </ac:spMkLst>
        </pc:spChg>
      </pc:sldChg>
      <pc:sldChg chg="modSp add ord modTransition">
        <pc:chgData name="JR van Vugt" userId="b87b8ccde79f314c" providerId="LiveId" clId="{7279FFA6-0BA9-4185-A411-213476037A7E}" dt="2020-09-04T18:38:53.011" v="1364"/>
        <pc:sldMkLst>
          <pc:docMk/>
          <pc:sldMk cId="43386011" sldId="262"/>
        </pc:sldMkLst>
        <pc:spChg chg="mod">
          <ac:chgData name="JR van Vugt" userId="b87b8ccde79f314c" providerId="LiveId" clId="{7279FFA6-0BA9-4185-A411-213476037A7E}" dt="2020-09-02T15:09:57.616" v="449" actId="20577"/>
          <ac:spMkLst>
            <pc:docMk/>
            <pc:sldMk cId="43386011" sldId="262"/>
            <ac:spMk id="2" creationId="{D0A98D27-3CE2-41EB-A179-D91636FF7D78}"/>
          </ac:spMkLst>
        </pc:spChg>
        <pc:spChg chg="mod">
          <ac:chgData name="JR van Vugt" userId="b87b8ccde79f314c" providerId="LiveId" clId="{7279FFA6-0BA9-4185-A411-213476037A7E}" dt="2020-09-02T15:13:34.266" v="461" actId="113"/>
          <ac:spMkLst>
            <pc:docMk/>
            <pc:sldMk cId="43386011" sldId="262"/>
            <ac:spMk id="3" creationId="{496867A0-BB7C-4AEF-9BA7-8FB111D3CAB6}"/>
          </ac:spMkLst>
        </pc:spChg>
      </pc:sldChg>
      <pc:sldChg chg="modSp add del">
        <pc:chgData name="JR van Vugt" userId="b87b8ccde79f314c" providerId="LiveId" clId="{7279FFA6-0BA9-4185-A411-213476037A7E}" dt="2020-09-04T15:50:51.004" v="661" actId="2696"/>
        <pc:sldMkLst>
          <pc:docMk/>
          <pc:sldMk cId="686886074" sldId="263"/>
        </pc:sldMkLst>
        <pc:spChg chg="mod">
          <ac:chgData name="JR van Vugt" userId="b87b8ccde79f314c" providerId="LiveId" clId="{7279FFA6-0BA9-4185-A411-213476037A7E}" dt="2020-09-02T15:31:42.004" v="654" actId="20577"/>
          <ac:spMkLst>
            <pc:docMk/>
            <pc:sldMk cId="686886074" sldId="263"/>
            <ac:spMk id="2" creationId="{03024C16-1DA2-4173-AEB7-1AC1D239FA44}"/>
          </ac:spMkLst>
        </pc:spChg>
      </pc:sldChg>
      <pc:sldChg chg="addSp modSp mod ord modTransition setBg">
        <pc:chgData name="JR van Vugt" userId="b87b8ccde79f314c" providerId="LiveId" clId="{7279FFA6-0BA9-4185-A411-213476037A7E}" dt="2020-09-04T18:38:53.011" v="1364"/>
        <pc:sldMkLst>
          <pc:docMk/>
          <pc:sldMk cId="552910329" sldId="264"/>
        </pc:sldMkLst>
        <pc:spChg chg="mod">
          <ac:chgData name="JR van Vugt" userId="b87b8ccde79f314c" providerId="LiveId" clId="{7279FFA6-0BA9-4185-A411-213476037A7E}" dt="2020-09-04T17:44:57.519" v="1019" actId="1076"/>
          <ac:spMkLst>
            <pc:docMk/>
            <pc:sldMk cId="552910329" sldId="264"/>
            <ac:spMk id="2" creationId="{52CF6AE7-1298-47F4-869E-88A467D341E7}"/>
          </ac:spMkLst>
        </pc:spChg>
        <pc:spChg chg="mod">
          <ac:chgData name="JR van Vugt" userId="b87b8ccde79f314c" providerId="LiveId" clId="{7279FFA6-0BA9-4185-A411-213476037A7E}" dt="2020-09-04T17:45:02.352" v="1021" actId="27636"/>
          <ac:spMkLst>
            <pc:docMk/>
            <pc:sldMk cId="552910329" sldId="264"/>
            <ac:spMk id="3" creationId="{77706D04-9A48-413F-BCD3-1544A8142AA9}"/>
          </ac:spMkLst>
        </pc:spChg>
        <pc:spChg chg="mod ord">
          <ac:chgData name="JR van Vugt" userId="b87b8ccde79f314c" providerId="LiveId" clId="{7279FFA6-0BA9-4185-A411-213476037A7E}" dt="2020-09-04T17:42:19.512" v="955" actId="14100"/>
          <ac:spMkLst>
            <pc:docMk/>
            <pc:sldMk cId="552910329" sldId="264"/>
            <ac:spMk id="4" creationId="{6036C4BE-E0D1-40DD-AFBB-9D65E7D77674}"/>
          </ac:spMkLst>
        </pc:spChg>
        <pc:spChg chg="mod">
          <ac:chgData name="JR van Vugt" userId="b87b8ccde79f314c" providerId="LiveId" clId="{7279FFA6-0BA9-4185-A411-213476037A7E}" dt="2020-09-04T17:41:55.302" v="947" actId="26606"/>
          <ac:spMkLst>
            <pc:docMk/>
            <pc:sldMk cId="552910329" sldId="264"/>
            <ac:spMk id="5" creationId="{C0E7C2B8-518E-4E5B-B949-80B9E41A5E14}"/>
          </ac:spMkLst>
        </pc:spChg>
        <pc:spChg chg="mod">
          <ac:chgData name="JR van Vugt" userId="b87b8ccde79f314c" providerId="LiveId" clId="{7279FFA6-0BA9-4185-A411-213476037A7E}" dt="2020-09-04T17:41:55.302" v="947" actId="26606"/>
          <ac:spMkLst>
            <pc:docMk/>
            <pc:sldMk cId="552910329" sldId="264"/>
            <ac:spMk id="6" creationId="{EF4EDF0A-D9FF-48FE-B6FA-0068AFF06F2B}"/>
          </ac:spMkLst>
        </pc:spChg>
        <pc:spChg chg="add">
          <ac:chgData name="JR van Vugt" userId="b87b8ccde79f314c" providerId="LiveId" clId="{7279FFA6-0BA9-4185-A411-213476037A7E}" dt="2020-09-04T17:41:55.302" v="947" actId="26606"/>
          <ac:spMkLst>
            <pc:docMk/>
            <pc:sldMk cId="552910329" sldId="264"/>
            <ac:spMk id="9" creationId="{D7A453D2-15D8-4403-815F-291FA16340D9}"/>
          </ac:spMkLst>
        </pc:spChg>
        <pc:spChg chg="add">
          <ac:chgData name="JR van Vugt" userId="b87b8ccde79f314c" providerId="LiveId" clId="{7279FFA6-0BA9-4185-A411-213476037A7E}" dt="2020-09-04T17:41:55.302" v="947" actId="26606"/>
          <ac:spMkLst>
            <pc:docMk/>
            <pc:sldMk cId="552910329" sldId="264"/>
            <ac:spMk id="10" creationId="{8161EA6B-09CA-445B-AB0D-8DF76FA92DEF}"/>
          </ac:spMkLst>
        </pc:spChg>
        <pc:spChg chg="add">
          <ac:chgData name="JR van Vugt" userId="b87b8ccde79f314c" providerId="LiveId" clId="{7279FFA6-0BA9-4185-A411-213476037A7E}" dt="2020-09-04T17:41:55.302" v="947" actId="26606"/>
          <ac:spMkLst>
            <pc:docMk/>
            <pc:sldMk cId="552910329" sldId="264"/>
            <ac:spMk id="24" creationId="{B8114C98-A349-4111-A123-E8EAB86ABE30}"/>
          </ac:spMkLst>
        </pc:spChg>
        <pc:spChg chg="add">
          <ac:chgData name="JR van Vugt" userId="b87b8ccde79f314c" providerId="LiveId" clId="{7279FFA6-0BA9-4185-A411-213476037A7E}" dt="2020-09-04T17:41:55.302" v="947" actId="26606"/>
          <ac:spMkLst>
            <pc:docMk/>
            <pc:sldMk cId="552910329" sldId="264"/>
            <ac:spMk id="32" creationId="{E2D3D3F2-ABBB-4453-B1C5-1BEBF7E4DD56}"/>
          </ac:spMkLst>
        </pc:spChg>
        <pc:grpChg chg="add">
          <ac:chgData name="JR van Vugt" userId="b87b8ccde79f314c" providerId="LiveId" clId="{7279FFA6-0BA9-4185-A411-213476037A7E}" dt="2020-09-04T17:41:55.302" v="947" actId="26606"/>
          <ac:grpSpMkLst>
            <pc:docMk/>
            <pc:sldMk cId="552910329" sldId="264"/>
            <ac:grpSpMk id="11" creationId="{B352BBB9-69A8-405C-9209-A9FE217AEDC4}"/>
          </ac:grpSpMkLst>
        </pc:grpChg>
        <pc:grpChg chg="add">
          <ac:chgData name="JR van Vugt" userId="b87b8ccde79f314c" providerId="LiveId" clId="{7279FFA6-0BA9-4185-A411-213476037A7E}" dt="2020-09-04T17:41:55.302" v="947" actId="26606"/>
          <ac:grpSpMkLst>
            <pc:docMk/>
            <pc:sldMk cId="552910329" sldId="264"/>
            <ac:grpSpMk id="26" creationId="{670FB431-AE18-414D-92F4-1D12D1991152}"/>
          </ac:grpSpMkLst>
        </pc:grpChg>
        <pc:grpChg chg="add">
          <ac:chgData name="JR van Vugt" userId="b87b8ccde79f314c" providerId="LiveId" clId="{7279FFA6-0BA9-4185-A411-213476037A7E}" dt="2020-09-04T17:41:55.302" v="947" actId="26606"/>
          <ac:grpSpMkLst>
            <pc:docMk/>
            <pc:sldMk cId="552910329" sldId="264"/>
            <ac:grpSpMk id="34" creationId="{8214E4A5-A0D2-42C4-8D14-D2A7E495F041}"/>
          </ac:grpSpMkLst>
        </pc:grpChg>
        <pc:grpChg chg="add">
          <ac:chgData name="JR van Vugt" userId="b87b8ccde79f314c" providerId="LiveId" clId="{7279FFA6-0BA9-4185-A411-213476037A7E}" dt="2020-09-04T17:41:55.302" v="947" actId="26606"/>
          <ac:grpSpMkLst>
            <pc:docMk/>
            <pc:sldMk cId="552910329" sldId="264"/>
            <ac:grpSpMk id="40" creationId="{AF19A774-30A5-488B-9BAF-629C6440294E}"/>
          </ac:grpSpMkLst>
        </pc:grpChg>
        <pc:picChg chg="mod ord">
          <ac:chgData name="JR van Vugt" userId="b87b8ccde79f314c" providerId="LiveId" clId="{7279FFA6-0BA9-4185-A411-213476037A7E}" dt="2020-09-04T17:43:48.799" v="985" actId="14100"/>
          <ac:picMkLst>
            <pc:docMk/>
            <pc:sldMk cId="552910329" sldId="264"/>
            <ac:picMk id="7" creationId="{20299556-13AF-407F-BDDD-8FF13CC2ACBF}"/>
          </ac:picMkLst>
        </pc:picChg>
      </pc:sldChg>
      <pc:sldChg chg="addSp modSp add modTransition">
        <pc:chgData name="JR van Vugt" userId="b87b8ccde79f314c" providerId="LiveId" clId="{7279FFA6-0BA9-4185-A411-213476037A7E}" dt="2020-09-04T18:38:53.011" v="1364"/>
        <pc:sldMkLst>
          <pc:docMk/>
          <pc:sldMk cId="1005990688" sldId="265"/>
        </pc:sldMkLst>
        <pc:spChg chg="mod">
          <ac:chgData name="JR van Vugt" userId="b87b8ccde79f314c" providerId="LiveId" clId="{7279FFA6-0BA9-4185-A411-213476037A7E}" dt="2020-09-04T17:20:28.613" v="761" actId="20577"/>
          <ac:spMkLst>
            <pc:docMk/>
            <pc:sldMk cId="1005990688" sldId="265"/>
            <ac:spMk id="2" creationId="{2ACD11AF-8A26-4209-804A-3BA3088ED098}"/>
          </ac:spMkLst>
        </pc:spChg>
        <pc:spChg chg="mod">
          <ac:chgData name="JR van Vugt" userId="b87b8ccde79f314c" providerId="LiveId" clId="{7279FFA6-0BA9-4185-A411-213476037A7E}" dt="2020-09-04T17:25:54.019" v="820" actId="14100"/>
          <ac:spMkLst>
            <pc:docMk/>
            <pc:sldMk cId="1005990688" sldId="265"/>
            <ac:spMk id="3" creationId="{EFF217DC-E088-4CB0-937E-A2AD1B70F8E7}"/>
          </ac:spMkLst>
        </pc:spChg>
        <pc:picChg chg="add mod">
          <ac:chgData name="JR van Vugt" userId="b87b8ccde79f314c" providerId="LiveId" clId="{7279FFA6-0BA9-4185-A411-213476037A7E}" dt="2020-09-04T17:27:54.833" v="825" actId="14100"/>
          <ac:picMkLst>
            <pc:docMk/>
            <pc:sldMk cId="1005990688" sldId="265"/>
            <ac:picMk id="8" creationId="{1860B895-EB9A-4808-A30E-DCD2973224C2}"/>
          </ac:picMkLst>
        </pc:picChg>
      </pc:sldChg>
      <pc:sldChg chg="modSp add del">
        <pc:chgData name="JR van Vugt" userId="b87b8ccde79f314c" providerId="LiveId" clId="{7279FFA6-0BA9-4185-A411-213476037A7E}" dt="2020-09-04T17:16:55.429" v="682" actId="2696"/>
        <pc:sldMkLst>
          <pc:docMk/>
          <pc:sldMk cId="819514690" sldId="266"/>
        </pc:sldMkLst>
        <pc:spChg chg="mod">
          <ac:chgData name="JR van Vugt" userId="b87b8ccde79f314c" providerId="LiveId" clId="{7279FFA6-0BA9-4185-A411-213476037A7E}" dt="2020-09-04T17:16:54.289" v="681" actId="6549"/>
          <ac:spMkLst>
            <pc:docMk/>
            <pc:sldMk cId="819514690" sldId="266"/>
            <ac:spMk id="2" creationId="{A3AB477F-3CB2-4300-9B61-BFD8FEFC380D}"/>
          </ac:spMkLst>
        </pc:spChg>
      </pc:sldChg>
      <pc:sldChg chg="addSp delSp modSp add mod modTransition setBg setClrOvrMap">
        <pc:chgData name="JR van Vugt" userId="b87b8ccde79f314c" providerId="LiveId" clId="{7279FFA6-0BA9-4185-A411-213476037A7E}" dt="2020-09-04T18:38:53.011" v="1364"/>
        <pc:sldMkLst>
          <pc:docMk/>
          <pc:sldMk cId="3008458050" sldId="266"/>
        </pc:sldMkLst>
        <pc:spChg chg="mod">
          <ac:chgData name="JR van Vugt" userId="b87b8ccde79f314c" providerId="LiveId" clId="{7279FFA6-0BA9-4185-A411-213476037A7E}" dt="2020-09-04T17:35:28.337" v="894" actId="403"/>
          <ac:spMkLst>
            <pc:docMk/>
            <pc:sldMk cId="3008458050" sldId="266"/>
            <ac:spMk id="2" creationId="{0A08D36C-AEDB-4137-977C-401DE28307CD}"/>
          </ac:spMkLst>
        </pc:spChg>
        <pc:spChg chg="mod ord">
          <ac:chgData name="JR van Vugt" userId="b87b8ccde79f314c" providerId="LiveId" clId="{7279FFA6-0BA9-4185-A411-213476037A7E}" dt="2020-09-04T17:35:18.826" v="891" actId="113"/>
          <ac:spMkLst>
            <pc:docMk/>
            <pc:sldMk cId="3008458050" sldId="266"/>
            <ac:spMk id="3" creationId="{DD436A5F-B3BB-45BD-8D06-1074435EB234}"/>
          </ac:spMkLst>
        </pc:spChg>
        <pc:spChg chg="mod ord">
          <ac:chgData name="JR van Vugt" userId="b87b8ccde79f314c" providerId="LiveId" clId="{7279FFA6-0BA9-4185-A411-213476037A7E}" dt="2020-09-04T17:35:10.159" v="890" actId="14100"/>
          <ac:spMkLst>
            <pc:docMk/>
            <pc:sldMk cId="3008458050" sldId="266"/>
            <ac:spMk id="4" creationId="{8A59410C-DA65-4812-B621-73276FA96EEE}"/>
          </ac:spMkLst>
        </pc:spChg>
        <pc:spChg chg="mod">
          <ac:chgData name="JR van Vugt" userId="b87b8ccde79f314c" providerId="LiveId" clId="{7279FFA6-0BA9-4185-A411-213476037A7E}" dt="2020-09-04T17:34:12.660" v="876" actId="26606"/>
          <ac:spMkLst>
            <pc:docMk/>
            <pc:sldMk cId="3008458050" sldId="266"/>
            <ac:spMk id="5" creationId="{0D31EAC2-B3ED-4ABD-807A-190D8E0207DB}"/>
          </ac:spMkLst>
        </pc:spChg>
        <pc:spChg chg="mod">
          <ac:chgData name="JR van Vugt" userId="b87b8ccde79f314c" providerId="LiveId" clId="{7279FFA6-0BA9-4185-A411-213476037A7E}" dt="2020-09-04T17:34:12.660" v="876" actId="26606"/>
          <ac:spMkLst>
            <pc:docMk/>
            <pc:sldMk cId="3008458050" sldId="266"/>
            <ac:spMk id="6" creationId="{844F2B7D-4543-44F1-86D5-0FEE36CF68DB}"/>
          </ac:spMkLst>
        </pc:spChg>
        <pc:spChg chg="add del">
          <ac:chgData name="JR van Vugt" userId="b87b8ccde79f314c" providerId="LiveId" clId="{7279FFA6-0BA9-4185-A411-213476037A7E}" dt="2020-09-04T17:30:55.011" v="855" actId="26606"/>
          <ac:spMkLst>
            <pc:docMk/>
            <pc:sldMk cId="3008458050" sldId="266"/>
            <ac:spMk id="13" creationId="{CF62D2A7-8207-488C-9F46-316BA81A16C8}"/>
          </ac:spMkLst>
        </pc:spChg>
        <pc:spChg chg="add del">
          <ac:chgData name="JR van Vugt" userId="b87b8ccde79f314c" providerId="LiveId" clId="{7279FFA6-0BA9-4185-A411-213476037A7E}" dt="2020-09-04T17:31:00.081" v="857" actId="26606"/>
          <ac:spMkLst>
            <pc:docMk/>
            <pc:sldMk cId="3008458050" sldId="266"/>
            <ac:spMk id="16" creationId="{49CD2D09-B1BB-4DF5-9E1C-3D21B21EDEFD}"/>
          </ac:spMkLst>
        </pc:spChg>
        <pc:spChg chg="add del">
          <ac:chgData name="JR van Vugt" userId="b87b8ccde79f314c" providerId="LiveId" clId="{7279FFA6-0BA9-4185-A411-213476037A7E}" dt="2020-09-04T17:31:00.081" v="857" actId="26606"/>
          <ac:spMkLst>
            <pc:docMk/>
            <pc:sldMk cId="3008458050" sldId="266"/>
            <ac:spMk id="17" creationId="{967C29FE-FD32-4AFB-AD20-DBDF5864B2D8}"/>
          </ac:spMkLst>
        </pc:spChg>
        <pc:spChg chg="add del">
          <ac:chgData name="JR van Vugt" userId="b87b8ccde79f314c" providerId="LiveId" clId="{7279FFA6-0BA9-4185-A411-213476037A7E}" dt="2020-09-04T17:31:02.266" v="859" actId="26606"/>
          <ac:spMkLst>
            <pc:docMk/>
            <pc:sldMk cId="3008458050" sldId="266"/>
            <ac:spMk id="19" creationId="{F56F5174-31D9-4DBB-AAB7-A1FD7BDB1352}"/>
          </ac:spMkLst>
        </pc:spChg>
        <pc:spChg chg="add del">
          <ac:chgData name="JR van Vugt" userId="b87b8ccde79f314c" providerId="LiveId" clId="{7279FFA6-0BA9-4185-A411-213476037A7E}" dt="2020-09-04T17:31:02.266" v="859" actId="26606"/>
          <ac:spMkLst>
            <pc:docMk/>
            <pc:sldMk cId="3008458050" sldId="266"/>
            <ac:spMk id="21" creationId="{F9A95BEE-6BB1-4A28-A8E6-A34B2E42EF87}"/>
          </ac:spMkLst>
        </pc:spChg>
        <pc:spChg chg="add">
          <ac:chgData name="JR van Vugt" userId="b87b8ccde79f314c" providerId="LiveId" clId="{7279FFA6-0BA9-4185-A411-213476037A7E}" dt="2020-09-04T17:34:12.660" v="876" actId="26606"/>
          <ac:spMkLst>
            <pc:docMk/>
            <pc:sldMk cId="3008458050" sldId="266"/>
            <ac:spMk id="28" creationId="{63F5877B-98C7-49DD-83AB-0F6F57CB6543}"/>
          </ac:spMkLst>
        </pc:spChg>
        <pc:spChg chg="add">
          <ac:chgData name="JR van Vugt" userId="b87b8ccde79f314c" providerId="LiveId" clId="{7279FFA6-0BA9-4185-A411-213476037A7E}" dt="2020-09-04T17:34:12.660" v="876" actId="26606"/>
          <ac:spMkLst>
            <pc:docMk/>
            <pc:sldMk cId="3008458050" sldId="266"/>
            <ac:spMk id="30" creationId="{4EA91930-66BC-4C41-B4F5-C31EB216F64B}"/>
          </ac:spMkLst>
        </pc:spChg>
        <pc:spChg chg="add">
          <ac:chgData name="JR van Vugt" userId="b87b8ccde79f314c" providerId="LiveId" clId="{7279FFA6-0BA9-4185-A411-213476037A7E}" dt="2020-09-04T17:34:12.660" v="876" actId="26606"/>
          <ac:spMkLst>
            <pc:docMk/>
            <pc:sldMk cId="3008458050" sldId="266"/>
            <ac:spMk id="32" creationId="{6313CF8F-B436-401E-9575-DE0F8E8B5B17}"/>
          </ac:spMkLst>
        </pc:spChg>
        <pc:spChg chg="add">
          <ac:chgData name="JR van Vugt" userId="b87b8ccde79f314c" providerId="LiveId" clId="{7279FFA6-0BA9-4185-A411-213476037A7E}" dt="2020-09-04T17:34:12.660" v="876" actId="26606"/>
          <ac:spMkLst>
            <pc:docMk/>
            <pc:sldMk cId="3008458050" sldId="266"/>
            <ac:spMk id="34" creationId="{2A38CFE9-C30A-4551-ACCB-D5808FBC39CD}"/>
          </ac:spMkLst>
        </pc:spChg>
        <pc:spChg chg="add">
          <ac:chgData name="JR van Vugt" userId="b87b8ccde79f314c" providerId="LiveId" clId="{7279FFA6-0BA9-4185-A411-213476037A7E}" dt="2020-09-04T17:34:12.660" v="876" actId="26606"/>
          <ac:spMkLst>
            <pc:docMk/>
            <pc:sldMk cId="3008458050" sldId="266"/>
            <ac:spMk id="36" creationId="{67EF550F-47CE-4FB2-9DAC-12AD835C833D}"/>
          </ac:spMkLst>
        </pc:spChg>
        <pc:picChg chg="add mod ord">
          <ac:chgData name="JR van Vugt" userId="b87b8ccde79f314c" providerId="LiveId" clId="{7279FFA6-0BA9-4185-A411-213476037A7E}" dt="2020-09-04T17:34:26.863" v="877" actId="14100"/>
          <ac:picMkLst>
            <pc:docMk/>
            <pc:sldMk cId="3008458050" sldId="266"/>
            <ac:picMk id="8" creationId="{9D2CF89C-F9C7-427C-9B7D-FC506715145C}"/>
          </ac:picMkLst>
        </pc:picChg>
        <pc:picChg chg="add mod ord">
          <ac:chgData name="JR van Vugt" userId="b87b8ccde79f314c" providerId="LiveId" clId="{7279FFA6-0BA9-4185-A411-213476037A7E}" dt="2020-09-04T17:34:12.660" v="876" actId="26606"/>
          <ac:picMkLst>
            <pc:docMk/>
            <pc:sldMk cId="3008458050" sldId="266"/>
            <ac:picMk id="10" creationId="{36830C51-0F72-406E-A852-2977E5E7601B}"/>
          </ac:picMkLst>
        </pc:picChg>
        <pc:picChg chg="add del">
          <ac:chgData name="JR van Vugt" userId="b87b8ccde79f314c" providerId="LiveId" clId="{7279FFA6-0BA9-4185-A411-213476037A7E}" dt="2020-09-04T17:31:00.081" v="857" actId="26606"/>
          <ac:picMkLst>
            <pc:docMk/>
            <pc:sldMk cId="3008458050" sldId="266"/>
            <ac:picMk id="15" creationId="{83355637-BA71-4F63-94C9-E77BF81BDFC0}"/>
          </ac:picMkLst>
        </pc:picChg>
        <pc:picChg chg="add del">
          <ac:chgData name="JR van Vugt" userId="b87b8ccde79f314c" providerId="LiveId" clId="{7279FFA6-0BA9-4185-A411-213476037A7E}" dt="2020-09-04T17:31:02.266" v="859" actId="26606"/>
          <ac:picMkLst>
            <pc:docMk/>
            <pc:sldMk cId="3008458050" sldId="266"/>
            <ac:picMk id="20" creationId="{AE113210-7872-481A-ADE6-3A05CCAF5EB2}"/>
          </ac:picMkLst>
        </pc:picChg>
        <pc:cxnChg chg="add del">
          <ac:chgData name="JR van Vugt" userId="b87b8ccde79f314c" providerId="LiveId" clId="{7279FFA6-0BA9-4185-A411-213476037A7E}" dt="2020-09-04T17:34:12.660" v="876" actId="26606"/>
          <ac:cxnSpMkLst>
            <pc:docMk/>
            <pc:sldMk cId="3008458050" sldId="266"/>
            <ac:cxnSpMk id="23" creationId="{E4A809D5-3600-46D4-A466-67F2349A54FB}"/>
          </ac:cxnSpMkLst>
        </pc:cxnChg>
      </pc:sldChg>
      <pc:sldChg chg="addSp delSp modSp add mod modTransition setBg setClrOvrMap">
        <pc:chgData name="JR van Vugt" userId="b87b8ccde79f314c" providerId="LiveId" clId="{7279FFA6-0BA9-4185-A411-213476037A7E}" dt="2020-09-04T18:38:53.011" v="1364"/>
        <pc:sldMkLst>
          <pc:docMk/>
          <pc:sldMk cId="309269704" sldId="267"/>
        </pc:sldMkLst>
        <pc:spChg chg="mod">
          <ac:chgData name="JR van Vugt" userId="b87b8ccde79f314c" providerId="LiveId" clId="{7279FFA6-0BA9-4185-A411-213476037A7E}" dt="2020-09-04T17:40:01.022" v="924" actId="26606"/>
          <ac:spMkLst>
            <pc:docMk/>
            <pc:sldMk cId="309269704" sldId="267"/>
            <ac:spMk id="2" creationId="{8079AD13-1A0C-4600-B2B2-E6D796613E43}"/>
          </ac:spMkLst>
        </pc:spChg>
        <pc:spChg chg="mod ord">
          <ac:chgData name="JR van Vugt" userId="b87b8ccde79f314c" providerId="LiveId" clId="{7279FFA6-0BA9-4185-A411-213476037A7E}" dt="2020-09-04T17:40:29.019" v="928" actId="27636"/>
          <ac:spMkLst>
            <pc:docMk/>
            <pc:sldMk cId="309269704" sldId="267"/>
            <ac:spMk id="3" creationId="{F06F03E2-2E00-4C4C-B41A-73E24B24FD4C}"/>
          </ac:spMkLst>
        </pc:spChg>
        <pc:spChg chg="mod ord">
          <ac:chgData name="JR van Vugt" userId="b87b8ccde79f314c" providerId="LiveId" clId="{7279FFA6-0BA9-4185-A411-213476037A7E}" dt="2020-09-04T17:40:01.022" v="924" actId="26606"/>
          <ac:spMkLst>
            <pc:docMk/>
            <pc:sldMk cId="309269704" sldId="267"/>
            <ac:spMk id="4" creationId="{85238C24-FD98-4764-A045-76CA7CDE4AD0}"/>
          </ac:spMkLst>
        </pc:spChg>
        <pc:spChg chg="mod ord">
          <ac:chgData name="JR van Vugt" userId="b87b8ccde79f314c" providerId="LiveId" clId="{7279FFA6-0BA9-4185-A411-213476037A7E}" dt="2020-09-04T17:40:01.022" v="924" actId="26606"/>
          <ac:spMkLst>
            <pc:docMk/>
            <pc:sldMk cId="309269704" sldId="267"/>
            <ac:spMk id="5" creationId="{51F153C1-200C-4DBC-B888-C90CED42F464}"/>
          </ac:spMkLst>
        </pc:spChg>
        <pc:spChg chg="mod">
          <ac:chgData name="JR van Vugt" userId="b87b8ccde79f314c" providerId="LiveId" clId="{7279FFA6-0BA9-4185-A411-213476037A7E}" dt="2020-09-04T17:40:01.022" v="924" actId="26606"/>
          <ac:spMkLst>
            <pc:docMk/>
            <pc:sldMk cId="309269704" sldId="267"/>
            <ac:spMk id="6" creationId="{211E4737-667E-42E8-A4A0-0C93A5599F3D}"/>
          </ac:spMkLst>
        </pc:spChg>
        <pc:spChg chg="add del">
          <ac:chgData name="JR van Vugt" userId="b87b8ccde79f314c" providerId="LiveId" clId="{7279FFA6-0BA9-4185-A411-213476037A7E}" dt="2020-09-04T17:40:01.011" v="923" actId="26606"/>
          <ac:spMkLst>
            <pc:docMk/>
            <pc:sldMk cId="309269704" sldId="267"/>
            <ac:spMk id="13" creationId="{4F74D28C-3268-4E35-8EE1-D92CB4A85A7D}"/>
          </ac:spMkLst>
        </pc:spChg>
        <pc:spChg chg="add">
          <ac:chgData name="JR van Vugt" userId="b87b8ccde79f314c" providerId="LiveId" clId="{7279FFA6-0BA9-4185-A411-213476037A7E}" dt="2020-09-04T17:40:01.022" v="924" actId="26606"/>
          <ac:spMkLst>
            <pc:docMk/>
            <pc:sldMk cId="309269704" sldId="267"/>
            <ac:spMk id="15" creationId="{F605C4CC-A25C-416F-8333-7CB7DC97D870}"/>
          </ac:spMkLst>
        </pc:spChg>
        <pc:spChg chg="add">
          <ac:chgData name="JR van Vugt" userId="b87b8ccde79f314c" providerId="LiveId" clId="{7279FFA6-0BA9-4185-A411-213476037A7E}" dt="2020-09-04T17:40:01.022" v="924" actId="26606"/>
          <ac:spMkLst>
            <pc:docMk/>
            <pc:sldMk cId="309269704" sldId="267"/>
            <ac:spMk id="16" creationId="{8F23F8A3-8FD7-4779-8323-FDC26BE99889}"/>
          </ac:spMkLst>
        </pc:spChg>
        <pc:picChg chg="add mod ord">
          <ac:chgData name="JR van Vugt" userId="b87b8ccde79f314c" providerId="LiveId" clId="{7279FFA6-0BA9-4185-A411-213476037A7E}" dt="2020-09-04T17:40:01.022" v="924" actId="26606"/>
          <ac:picMkLst>
            <pc:docMk/>
            <pc:sldMk cId="309269704" sldId="267"/>
            <ac:picMk id="8" creationId="{3B29E1C2-9054-463D-B728-1718F44AB0C5}"/>
          </ac:picMkLst>
        </pc:picChg>
      </pc:sldChg>
      <pc:sldChg chg="modSp add del">
        <pc:chgData name="JR van Vugt" userId="b87b8ccde79f314c" providerId="LiveId" clId="{7279FFA6-0BA9-4185-A411-213476037A7E}" dt="2020-09-04T17:17:25.166" v="699" actId="2696"/>
        <pc:sldMkLst>
          <pc:docMk/>
          <pc:sldMk cId="1503408988" sldId="267"/>
        </pc:sldMkLst>
        <pc:spChg chg="mod">
          <ac:chgData name="JR van Vugt" userId="b87b8ccde79f314c" providerId="LiveId" clId="{7279FFA6-0BA9-4185-A411-213476037A7E}" dt="2020-09-04T17:17:24.653" v="698" actId="27636"/>
          <ac:spMkLst>
            <pc:docMk/>
            <pc:sldMk cId="1503408988" sldId="267"/>
            <ac:spMk id="2" creationId="{9E5D5CA5-7904-4F05-A994-117567026FAD}"/>
          </ac:spMkLst>
        </pc:spChg>
      </pc:sldChg>
      <pc:sldChg chg="modSp add del">
        <pc:chgData name="JR van Vugt" userId="b87b8ccde79f314c" providerId="LiveId" clId="{7279FFA6-0BA9-4185-A411-213476037A7E}" dt="2020-09-04T17:19:34.434" v="738" actId="2696"/>
        <pc:sldMkLst>
          <pc:docMk/>
          <pc:sldMk cId="1009049945" sldId="268"/>
        </pc:sldMkLst>
        <pc:spChg chg="mod">
          <ac:chgData name="JR van Vugt" userId="b87b8ccde79f314c" providerId="LiveId" clId="{7279FFA6-0BA9-4185-A411-213476037A7E}" dt="2020-09-04T17:17:46.667" v="712" actId="6549"/>
          <ac:spMkLst>
            <pc:docMk/>
            <pc:sldMk cId="1009049945" sldId="268"/>
            <ac:spMk id="2" creationId="{8BCF17BC-0E17-4FE2-96B9-665BF5811E7F}"/>
          </ac:spMkLst>
        </pc:spChg>
      </pc:sldChg>
      <pc:sldChg chg="addSp delSp modSp add mod modTransition setBg">
        <pc:chgData name="JR van Vugt" userId="b87b8ccde79f314c" providerId="LiveId" clId="{7279FFA6-0BA9-4185-A411-213476037A7E}" dt="2020-09-04T18:38:53.011" v="1364"/>
        <pc:sldMkLst>
          <pc:docMk/>
          <pc:sldMk cId="3010562639" sldId="269"/>
        </pc:sldMkLst>
        <pc:spChg chg="mod">
          <ac:chgData name="JR van Vugt" userId="b87b8ccde79f314c" providerId="LiveId" clId="{7279FFA6-0BA9-4185-A411-213476037A7E}" dt="2020-09-04T17:55:48.280" v="1146" actId="14100"/>
          <ac:spMkLst>
            <pc:docMk/>
            <pc:sldMk cId="3010562639" sldId="269"/>
            <ac:spMk id="2" creationId="{04F4282D-C780-425D-AA86-55590D0B8953}"/>
          </ac:spMkLst>
        </pc:spChg>
        <pc:spChg chg="mod ord">
          <ac:chgData name="JR van Vugt" userId="b87b8ccde79f314c" providerId="LiveId" clId="{7279FFA6-0BA9-4185-A411-213476037A7E}" dt="2020-09-04T17:56:48.328" v="1158" actId="14100"/>
          <ac:spMkLst>
            <pc:docMk/>
            <pc:sldMk cId="3010562639" sldId="269"/>
            <ac:spMk id="3" creationId="{D1066618-E19B-4E7D-886D-8C60EBD6BDC7}"/>
          </ac:spMkLst>
        </pc:spChg>
        <pc:spChg chg="mod ord">
          <ac:chgData name="JR van Vugt" userId="b87b8ccde79f314c" providerId="LiveId" clId="{7279FFA6-0BA9-4185-A411-213476037A7E}" dt="2020-09-04T17:56:22.488" v="1156" actId="1076"/>
          <ac:spMkLst>
            <pc:docMk/>
            <pc:sldMk cId="3010562639" sldId="269"/>
            <ac:spMk id="4" creationId="{B1CF7484-8D7B-4AB5-A877-FAD0B90D0C5E}"/>
          </ac:spMkLst>
        </pc:spChg>
        <pc:spChg chg="mod">
          <ac:chgData name="JR van Vugt" userId="b87b8ccde79f314c" providerId="LiveId" clId="{7279FFA6-0BA9-4185-A411-213476037A7E}" dt="2020-09-04T17:55:15.837" v="1139" actId="26606"/>
          <ac:spMkLst>
            <pc:docMk/>
            <pc:sldMk cId="3010562639" sldId="269"/>
            <ac:spMk id="5" creationId="{5AB22882-1254-484A-9088-50848A9C028A}"/>
          </ac:spMkLst>
        </pc:spChg>
        <pc:spChg chg="mod ord">
          <ac:chgData name="JR van Vugt" userId="b87b8ccde79f314c" providerId="LiveId" clId="{7279FFA6-0BA9-4185-A411-213476037A7E}" dt="2020-09-04T17:55:15.837" v="1139" actId="26606"/>
          <ac:spMkLst>
            <pc:docMk/>
            <pc:sldMk cId="3010562639" sldId="269"/>
            <ac:spMk id="6" creationId="{59A07337-38C1-4592-B758-A1192478C99D}"/>
          </ac:spMkLst>
        </pc:spChg>
        <pc:spChg chg="add del">
          <ac:chgData name="JR van Vugt" userId="b87b8ccde79f314c" providerId="LiveId" clId="{7279FFA6-0BA9-4185-A411-213476037A7E}" dt="2020-09-04T17:53:27.548" v="1126" actId="26606"/>
          <ac:spMkLst>
            <pc:docMk/>
            <pc:sldMk cId="3010562639" sldId="269"/>
            <ac:spMk id="18" creationId="{2B566528-1B12-4246-9431-5C2D7D081168}"/>
          </ac:spMkLst>
        </pc:spChg>
        <pc:spChg chg="add del">
          <ac:chgData name="JR van Vugt" userId="b87b8ccde79f314c" providerId="LiveId" clId="{7279FFA6-0BA9-4185-A411-213476037A7E}" dt="2020-09-04T17:53:27.548" v="1126" actId="26606"/>
          <ac:spMkLst>
            <pc:docMk/>
            <pc:sldMk cId="3010562639" sldId="269"/>
            <ac:spMk id="19" creationId="{D3F51FEB-38FB-4F6C-9F7B-2F2AFAB65463}"/>
          </ac:spMkLst>
        </pc:spChg>
        <pc:spChg chg="add del">
          <ac:chgData name="JR van Vugt" userId="b87b8ccde79f314c" providerId="LiveId" clId="{7279FFA6-0BA9-4185-A411-213476037A7E}" dt="2020-09-04T17:53:27.548" v="1126" actId="26606"/>
          <ac:spMkLst>
            <pc:docMk/>
            <pc:sldMk cId="3010562639" sldId="269"/>
            <ac:spMk id="21" creationId="{1E547BA6-BAE0-43BB-A7CA-60F69CE252F0}"/>
          </ac:spMkLst>
        </pc:spChg>
        <pc:spChg chg="add del">
          <ac:chgData name="JR van Vugt" userId="b87b8ccde79f314c" providerId="LiveId" clId="{7279FFA6-0BA9-4185-A411-213476037A7E}" dt="2020-09-04T17:53:34.258" v="1128" actId="26606"/>
          <ac:spMkLst>
            <pc:docMk/>
            <pc:sldMk cId="3010562639" sldId="269"/>
            <ac:spMk id="23" creationId="{8FC9BE17-9A7B-462D-AE50-3D8777387304}"/>
          </ac:spMkLst>
        </pc:spChg>
        <pc:spChg chg="add del">
          <ac:chgData name="JR van Vugt" userId="b87b8ccde79f314c" providerId="LiveId" clId="{7279FFA6-0BA9-4185-A411-213476037A7E}" dt="2020-09-04T17:53:34.258" v="1128" actId="26606"/>
          <ac:spMkLst>
            <pc:docMk/>
            <pc:sldMk cId="3010562639" sldId="269"/>
            <ac:spMk id="24" creationId="{3EBE8569-6AEC-4B8C-8D53-2DE337CDBA65}"/>
          </ac:spMkLst>
        </pc:spChg>
        <pc:spChg chg="add del">
          <ac:chgData name="JR van Vugt" userId="b87b8ccde79f314c" providerId="LiveId" clId="{7279FFA6-0BA9-4185-A411-213476037A7E}" dt="2020-09-04T17:53:34.258" v="1128" actId="26606"/>
          <ac:spMkLst>
            <pc:docMk/>
            <pc:sldMk cId="3010562639" sldId="269"/>
            <ac:spMk id="25" creationId="{55D4142C-5077-457F-A6AD-3FECFDB39685}"/>
          </ac:spMkLst>
        </pc:spChg>
        <pc:spChg chg="add del">
          <ac:chgData name="JR van Vugt" userId="b87b8ccde79f314c" providerId="LiveId" clId="{7279FFA6-0BA9-4185-A411-213476037A7E}" dt="2020-09-04T17:53:34.258" v="1128" actId="26606"/>
          <ac:spMkLst>
            <pc:docMk/>
            <pc:sldMk cId="3010562639" sldId="269"/>
            <ac:spMk id="26" creationId="{7A5F0580-5EE9-419F-96EE-B6529EF6E7D0}"/>
          </ac:spMkLst>
        </pc:spChg>
        <pc:spChg chg="add del">
          <ac:chgData name="JR van Vugt" userId="b87b8ccde79f314c" providerId="LiveId" clId="{7279FFA6-0BA9-4185-A411-213476037A7E}" dt="2020-09-04T17:53:51.134" v="1131" actId="26606"/>
          <ac:spMkLst>
            <pc:docMk/>
            <pc:sldMk cId="3010562639" sldId="269"/>
            <ac:spMk id="28" creationId="{3CD9DF72-87A3-404E-A828-84CBF11A8303}"/>
          </ac:spMkLst>
        </pc:spChg>
        <pc:grpChg chg="add del">
          <ac:chgData name="JR van Vugt" userId="b87b8ccde79f314c" providerId="LiveId" clId="{7279FFA6-0BA9-4185-A411-213476037A7E}" dt="2020-09-04T17:53:27.548" v="1126" actId="26606"/>
          <ac:grpSpMkLst>
            <pc:docMk/>
            <pc:sldMk cId="3010562639" sldId="269"/>
            <ac:grpSpMk id="15" creationId="{07EAA094-9CF6-4695-958A-33D9BCAA9474}"/>
          </ac:grpSpMkLst>
        </pc:grpChg>
        <pc:picChg chg="add del mod ord">
          <ac:chgData name="JR van Vugt" userId="b87b8ccde79f314c" providerId="LiveId" clId="{7279FFA6-0BA9-4185-A411-213476037A7E}" dt="2020-09-04T17:53:51.841" v="1133"/>
          <ac:picMkLst>
            <pc:docMk/>
            <pc:sldMk cId="3010562639" sldId="269"/>
            <ac:picMk id="8" creationId="{C1599591-E898-434C-A79D-A6836B639B02}"/>
          </ac:picMkLst>
        </pc:picChg>
        <pc:picChg chg="add mod ord">
          <ac:chgData name="JR van Vugt" userId="b87b8ccde79f314c" providerId="LiveId" clId="{7279FFA6-0BA9-4185-A411-213476037A7E}" dt="2020-09-04T17:56:43.776" v="1157" actId="1076"/>
          <ac:picMkLst>
            <pc:docMk/>
            <pc:sldMk cId="3010562639" sldId="269"/>
            <ac:picMk id="10" creationId="{03FDB839-5370-45E0-8607-CDD914DB93EC}"/>
          </ac:picMkLst>
        </pc:picChg>
        <pc:picChg chg="add del">
          <ac:chgData name="JR van Vugt" userId="b87b8ccde79f314c" providerId="LiveId" clId="{7279FFA6-0BA9-4185-A411-213476037A7E}" dt="2020-09-04T17:55:15.827" v="1138" actId="26606"/>
          <ac:picMkLst>
            <pc:docMk/>
            <pc:sldMk cId="3010562639" sldId="269"/>
            <ac:picMk id="12" creationId="{54DDEBDD-D8BD-41A6-8A0D-B00E3768B0F9}"/>
          </ac:picMkLst>
        </pc:picChg>
        <pc:picChg chg="add del">
          <ac:chgData name="JR van Vugt" userId="b87b8ccde79f314c" providerId="LiveId" clId="{7279FFA6-0BA9-4185-A411-213476037A7E}" dt="2020-09-04T17:53:25.243" v="1124" actId="26606"/>
          <ac:picMkLst>
            <pc:docMk/>
            <pc:sldMk cId="3010562639" sldId="269"/>
            <ac:picMk id="13" creationId="{54DDEBDD-D8BD-41A6-8A0D-B00E3768B0F9}"/>
          </ac:picMkLst>
        </pc:picChg>
        <pc:cxnChg chg="add">
          <ac:chgData name="JR van Vugt" userId="b87b8ccde79f314c" providerId="LiveId" clId="{7279FFA6-0BA9-4185-A411-213476037A7E}" dt="2020-09-04T17:55:15.837" v="1139" actId="26606"/>
          <ac:cxnSpMkLst>
            <pc:docMk/>
            <pc:sldMk cId="3010562639" sldId="269"/>
            <ac:cxnSpMk id="14" creationId="{E4A809D5-3600-46D4-A466-67F2349A54FB}"/>
          </ac:cxnSpMkLst>
        </pc:cxnChg>
        <pc:cxnChg chg="add del">
          <ac:chgData name="JR van Vugt" userId="b87b8ccde79f314c" providerId="LiveId" clId="{7279FFA6-0BA9-4185-A411-213476037A7E}" dt="2020-09-04T17:53:51.134" v="1131" actId="26606"/>
          <ac:cxnSpMkLst>
            <pc:docMk/>
            <pc:sldMk cId="3010562639" sldId="269"/>
            <ac:cxnSpMk id="29" creationId="{20E3A342-4D61-4E3F-AF90-1AB42AEB96CC}"/>
          </ac:cxnSpMkLst>
        </pc:cxnChg>
      </pc:sldChg>
      <pc:sldChg chg="addSp delSp modSp add mod modTransition setBg">
        <pc:chgData name="JR van Vugt" userId="b87b8ccde79f314c" providerId="LiveId" clId="{7279FFA6-0BA9-4185-A411-213476037A7E}" dt="2020-09-04T18:38:53.011" v="1364"/>
        <pc:sldMkLst>
          <pc:docMk/>
          <pc:sldMk cId="119841045" sldId="270"/>
        </pc:sldMkLst>
        <pc:spChg chg="mod">
          <ac:chgData name="JR van Vugt" userId="b87b8ccde79f314c" providerId="LiveId" clId="{7279FFA6-0BA9-4185-A411-213476037A7E}" dt="2020-09-04T18:08:02.648" v="1318" actId="14100"/>
          <ac:spMkLst>
            <pc:docMk/>
            <pc:sldMk cId="119841045" sldId="270"/>
            <ac:spMk id="2" creationId="{77ECE5EE-4248-4CEA-B7E4-405C3B7ED10F}"/>
          </ac:spMkLst>
        </pc:spChg>
        <pc:spChg chg="mod ord">
          <ac:chgData name="JR van Vugt" userId="b87b8ccde79f314c" providerId="LiveId" clId="{7279FFA6-0BA9-4185-A411-213476037A7E}" dt="2020-09-04T18:08:55.601" v="1327" actId="403"/>
          <ac:spMkLst>
            <pc:docMk/>
            <pc:sldMk cId="119841045" sldId="270"/>
            <ac:spMk id="3" creationId="{92193022-78B8-4412-ABAC-6E0103FA60EE}"/>
          </ac:spMkLst>
        </pc:spChg>
        <pc:spChg chg="mod">
          <ac:chgData name="JR van Vugt" userId="b87b8ccde79f314c" providerId="LiveId" clId="{7279FFA6-0BA9-4185-A411-213476037A7E}" dt="2020-09-04T18:07:41.074" v="1313" actId="403"/>
          <ac:spMkLst>
            <pc:docMk/>
            <pc:sldMk cId="119841045" sldId="270"/>
            <ac:spMk id="4" creationId="{6AEC3612-18F3-43E1-BB15-41AC36971A30}"/>
          </ac:spMkLst>
        </pc:spChg>
        <pc:spChg chg="mod ord">
          <ac:chgData name="JR van Vugt" userId="b87b8ccde79f314c" providerId="LiveId" clId="{7279FFA6-0BA9-4185-A411-213476037A7E}" dt="2020-09-04T18:06:49.166" v="1286" actId="26606"/>
          <ac:spMkLst>
            <pc:docMk/>
            <pc:sldMk cId="119841045" sldId="270"/>
            <ac:spMk id="5" creationId="{C11FA68C-A9C9-4499-83CE-69D5455E4EB1}"/>
          </ac:spMkLst>
        </pc:spChg>
        <pc:spChg chg="mod">
          <ac:chgData name="JR van Vugt" userId="b87b8ccde79f314c" providerId="LiveId" clId="{7279FFA6-0BA9-4185-A411-213476037A7E}" dt="2020-09-04T18:06:49.196" v="1287" actId="27636"/>
          <ac:spMkLst>
            <pc:docMk/>
            <pc:sldMk cId="119841045" sldId="270"/>
            <ac:spMk id="6" creationId="{6A61E997-20BB-4504-9E25-87A32A48B3D6}"/>
          </ac:spMkLst>
        </pc:spChg>
        <pc:spChg chg="add del">
          <ac:chgData name="JR van Vugt" userId="b87b8ccde79f314c" providerId="LiveId" clId="{7279FFA6-0BA9-4185-A411-213476037A7E}" dt="2020-09-04T18:00:20.613" v="1219" actId="26606"/>
          <ac:spMkLst>
            <pc:docMk/>
            <pc:sldMk cId="119841045" sldId="270"/>
            <ac:spMk id="13" creationId="{60E9A6ED-B880-44EA-8D60-C9D3C82CCBD2}"/>
          </ac:spMkLst>
        </pc:spChg>
        <pc:spChg chg="add del">
          <ac:chgData name="JR van Vugt" userId="b87b8ccde79f314c" providerId="LiveId" clId="{7279FFA6-0BA9-4185-A411-213476037A7E}" dt="2020-09-04T18:00:23.078" v="1221" actId="26606"/>
          <ac:spMkLst>
            <pc:docMk/>
            <pc:sldMk cId="119841045" sldId="270"/>
            <ac:spMk id="16" creationId="{F56F5174-31D9-4DBB-AAB7-A1FD7BDB1352}"/>
          </ac:spMkLst>
        </pc:spChg>
        <pc:spChg chg="add del">
          <ac:chgData name="JR van Vugt" userId="b87b8ccde79f314c" providerId="LiveId" clId="{7279FFA6-0BA9-4185-A411-213476037A7E}" dt="2020-09-04T18:00:23.078" v="1221" actId="26606"/>
          <ac:spMkLst>
            <pc:docMk/>
            <pc:sldMk cId="119841045" sldId="270"/>
            <ac:spMk id="17" creationId="{F9A95BEE-6BB1-4A28-A8E6-A34B2E42EF87}"/>
          </ac:spMkLst>
        </pc:spChg>
        <pc:spChg chg="add del">
          <ac:chgData name="JR van Vugt" userId="b87b8ccde79f314c" providerId="LiveId" clId="{7279FFA6-0BA9-4185-A411-213476037A7E}" dt="2020-09-04T18:00:28.972" v="1223" actId="26606"/>
          <ac:spMkLst>
            <pc:docMk/>
            <pc:sldMk cId="119841045" sldId="270"/>
            <ac:spMk id="19" creationId="{3873B707-463F-40B0-8227-E8CC6C67EB25}"/>
          </ac:spMkLst>
        </pc:spChg>
        <pc:spChg chg="add del">
          <ac:chgData name="JR van Vugt" userId="b87b8ccde79f314c" providerId="LiveId" clId="{7279FFA6-0BA9-4185-A411-213476037A7E}" dt="2020-09-04T18:00:28.972" v="1223" actId="26606"/>
          <ac:spMkLst>
            <pc:docMk/>
            <pc:sldMk cId="119841045" sldId="270"/>
            <ac:spMk id="20" creationId="{201CC55D-ED54-4C5C-95E6-10947BD1103B}"/>
          </ac:spMkLst>
        </pc:spChg>
        <pc:spChg chg="add del">
          <ac:chgData name="JR van Vugt" userId="b87b8ccde79f314c" providerId="LiveId" clId="{7279FFA6-0BA9-4185-A411-213476037A7E}" dt="2020-09-04T18:00:28.972" v="1223" actId="26606"/>
          <ac:spMkLst>
            <pc:docMk/>
            <pc:sldMk cId="119841045" sldId="270"/>
            <ac:spMk id="21" creationId="{C13237C8-E62C-4F0D-A318-BD6FB6C2D138}"/>
          </ac:spMkLst>
        </pc:spChg>
        <pc:spChg chg="add del">
          <ac:chgData name="JR van Vugt" userId="b87b8ccde79f314c" providerId="LiveId" clId="{7279FFA6-0BA9-4185-A411-213476037A7E}" dt="2020-09-04T18:00:28.972" v="1223" actId="26606"/>
          <ac:spMkLst>
            <pc:docMk/>
            <pc:sldMk cId="119841045" sldId="270"/>
            <ac:spMk id="23" creationId="{19C9EAEA-39D0-4B0E-A0EB-51E7B26740B1}"/>
          </ac:spMkLst>
        </pc:spChg>
        <pc:spChg chg="add del">
          <ac:chgData name="JR van Vugt" userId="b87b8ccde79f314c" providerId="LiveId" clId="{7279FFA6-0BA9-4185-A411-213476037A7E}" dt="2020-09-04T18:00:37.901" v="1227" actId="26606"/>
          <ac:spMkLst>
            <pc:docMk/>
            <pc:sldMk cId="119841045" sldId="270"/>
            <ac:spMk id="29" creationId="{F56F5174-31D9-4DBB-AAB7-A1FD7BDB1352}"/>
          </ac:spMkLst>
        </pc:spChg>
        <pc:spChg chg="add del">
          <ac:chgData name="JR van Vugt" userId="b87b8ccde79f314c" providerId="LiveId" clId="{7279FFA6-0BA9-4185-A411-213476037A7E}" dt="2020-09-04T18:00:37.901" v="1227" actId="26606"/>
          <ac:spMkLst>
            <pc:docMk/>
            <pc:sldMk cId="119841045" sldId="270"/>
            <ac:spMk id="31" creationId="{F9A95BEE-6BB1-4A28-A8E6-A34B2E42EF87}"/>
          </ac:spMkLst>
        </pc:spChg>
        <pc:spChg chg="add del">
          <ac:chgData name="JR van Vugt" userId="b87b8ccde79f314c" providerId="LiveId" clId="{7279FFA6-0BA9-4185-A411-213476037A7E}" dt="2020-09-04T18:00:39.820" v="1229" actId="26606"/>
          <ac:spMkLst>
            <pc:docMk/>
            <pc:sldMk cId="119841045" sldId="270"/>
            <ac:spMk id="33" creationId="{201CC55D-ED54-4C5C-95E6-10947BD1103B}"/>
          </ac:spMkLst>
        </pc:spChg>
        <pc:spChg chg="add del">
          <ac:chgData name="JR van Vugt" userId="b87b8ccde79f314c" providerId="LiveId" clId="{7279FFA6-0BA9-4185-A411-213476037A7E}" dt="2020-09-04T18:00:39.820" v="1229" actId="26606"/>
          <ac:spMkLst>
            <pc:docMk/>
            <pc:sldMk cId="119841045" sldId="270"/>
            <ac:spMk id="37" creationId="{3873B707-463F-40B0-8227-E8CC6C67EB25}"/>
          </ac:spMkLst>
        </pc:spChg>
        <pc:spChg chg="add del">
          <ac:chgData name="JR van Vugt" userId="b87b8ccde79f314c" providerId="LiveId" clId="{7279FFA6-0BA9-4185-A411-213476037A7E}" dt="2020-09-04T18:00:39.820" v="1229" actId="26606"/>
          <ac:spMkLst>
            <pc:docMk/>
            <pc:sldMk cId="119841045" sldId="270"/>
            <ac:spMk id="38" creationId="{C13237C8-E62C-4F0D-A318-BD6FB6C2D138}"/>
          </ac:spMkLst>
        </pc:spChg>
        <pc:spChg chg="add del">
          <ac:chgData name="JR van Vugt" userId="b87b8ccde79f314c" providerId="LiveId" clId="{7279FFA6-0BA9-4185-A411-213476037A7E}" dt="2020-09-04T18:00:39.820" v="1229" actId="26606"/>
          <ac:spMkLst>
            <pc:docMk/>
            <pc:sldMk cId="119841045" sldId="270"/>
            <ac:spMk id="39" creationId="{19C9EAEA-39D0-4B0E-A0EB-51E7B26740B1}"/>
          </ac:spMkLst>
        </pc:spChg>
        <pc:spChg chg="add del">
          <ac:chgData name="JR van Vugt" userId="b87b8ccde79f314c" providerId="LiveId" clId="{7279FFA6-0BA9-4185-A411-213476037A7E}" dt="2020-09-04T18:00:41.252" v="1231" actId="26606"/>
          <ac:spMkLst>
            <pc:docMk/>
            <pc:sldMk cId="119841045" sldId="270"/>
            <ac:spMk id="41" creationId="{60E9A6ED-B880-44EA-8D60-C9D3C82CCBD2}"/>
          </ac:spMkLst>
        </pc:spChg>
        <pc:spChg chg="add del">
          <ac:chgData name="JR van Vugt" userId="b87b8ccde79f314c" providerId="LiveId" clId="{7279FFA6-0BA9-4185-A411-213476037A7E}" dt="2020-09-04T18:06:49.166" v="1286" actId="26606"/>
          <ac:spMkLst>
            <pc:docMk/>
            <pc:sldMk cId="119841045" sldId="270"/>
            <ac:spMk id="45" creationId="{201CC55D-ED54-4C5C-95E6-10947BD1103B}"/>
          </ac:spMkLst>
        </pc:spChg>
        <pc:spChg chg="add del">
          <ac:chgData name="JR van Vugt" userId="b87b8ccde79f314c" providerId="LiveId" clId="{7279FFA6-0BA9-4185-A411-213476037A7E}" dt="2020-09-04T18:06:49.166" v="1286" actId="26606"/>
          <ac:spMkLst>
            <pc:docMk/>
            <pc:sldMk cId="119841045" sldId="270"/>
            <ac:spMk id="49" creationId="{3873B707-463F-40B0-8227-E8CC6C67EB25}"/>
          </ac:spMkLst>
        </pc:spChg>
        <pc:spChg chg="add del">
          <ac:chgData name="JR van Vugt" userId="b87b8ccde79f314c" providerId="LiveId" clId="{7279FFA6-0BA9-4185-A411-213476037A7E}" dt="2020-09-04T18:06:49.166" v="1286" actId="26606"/>
          <ac:spMkLst>
            <pc:docMk/>
            <pc:sldMk cId="119841045" sldId="270"/>
            <ac:spMk id="50" creationId="{C13237C8-E62C-4F0D-A318-BD6FB6C2D138}"/>
          </ac:spMkLst>
        </pc:spChg>
        <pc:spChg chg="add del">
          <ac:chgData name="JR van Vugt" userId="b87b8ccde79f314c" providerId="LiveId" clId="{7279FFA6-0BA9-4185-A411-213476037A7E}" dt="2020-09-04T18:06:49.166" v="1286" actId="26606"/>
          <ac:spMkLst>
            <pc:docMk/>
            <pc:sldMk cId="119841045" sldId="270"/>
            <ac:spMk id="51" creationId="{19C9EAEA-39D0-4B0E-A0EB-51E7B26740B1}"/>
          </ac:spMkLst>
        </pc:spChg>
        <pc:spChg chg="add del">
          <ac:chgData name="JR van Vugt" userId="b87b8ccde79f314c" providerId="LiveId" clId="{7279FFA6-0BA9-4185-A411-213476037A7E}" dt="2020-09-04T18:06:47.389" v="1283" actId="26606"/>
          <ac:spMkLst>
            <pc:docMk/>
            <pc:sldMk cId="119841045" sldId="270"/>
            <ac:spMk id="53" creationId="{D2B783EE-0239-4717-BBEA-8C9EAC61C824}"/>
          </ac:spMkLst>
        </pc:spChg>
        <pc:spChg chg="add del">
          <ac:chgData name="JR van Vugt" userId="b87b8ccde79f314c" providerId="LiveId" clId="{7279FFA6-0BA9-4185-A411-213476037A7E}" dt="2020-09-04T18:06:47.389" v="1283" actId="26606"/>
          <ac:spMkLst>
            <pc:docMk/>
            <pc:sldMk cId="119841045" sldId="270"/>
            <ac:spMk id="54" creationId="{A7B99495-F43F-4D80-A44F-2CB4764EB90B}"/>
          </ac:spMkLst>
        </pc:spChg>
        <pc:spChg chg="add del">
          <ac:chgData name="JR van Vugt" userId="b87b8ccde79f314c" providerId="LiveId" clId="{7279FFA6-0BA9-4185-A411-213476037A7E}" dt="2020-09-04T18:06:47.389" v="1283" actId="26606"/>
          <ac:spMkLst>
            <pc:docMk/>
            <pc:sldMk cId="119841045" sldId="270"/>
            <ac:spMk id="55" creationId="{70BEB1E7-2F88-40BC-B73D-42E5B6F80BFC}"/>
          </ac:spMkLst>
        </pc:spChg>
        <pc:spChg chg="add del">
          <ac:chgData name="JR van Vugt" userId="b87b8ccde79f314c" providerId="LiveId" clId="{7279FFA6-0BA9-4185-A411-213476037A7E}" dt="2020-09-04T18:03:18.636" v="1257" actId="26606"/>
          <ac:spMkLst>
            <pc:docMk/>
            <pc:sldMk cId="119841045" sldId="270"/>
            <ac:spMk id="56" creationId="{F56F5174-31D9-4DBB-AAB7-A1FD7BDB1352}"/>
          </ac:spMkLst>
        </pc:spChg>
        <pc:spChg chg="add del">
          <ac:chgData name="JR van Vugt" userId="b87b8ccde79f314c" providerId="LiveId" clId="{7279FFA6-0BA9-4185-A411-213476037A7E}" dt="2020-09-04T18:06:49.148" v="1285" actId="26606"/>
          <ac:spMkLst>
            <pc:docMk/>
            <pc:sldMk cId="119841045" sldId="270"/>
            <ac:spMk id="57" creationId="{2B566528-1B12-4246-9431-5C2D7D081168}"/>
          </ac:spMkLst>
        </pc:spChg>
        <pc:spChg chg="add del">
          <ac:chgData name="JR van Vugt" userId="b87b8ccde79f314c" providerId="LiveId" clId="{7279FFA6-0BA9-4185-A411-213476037A7E}" dt="2020-09-04T18:03:18.636" v="1257" actId="26606"/>
          <ac:spMkLst>
            <pc:docMk/>
            <pc:sldMk cId="119841045" sldId="270"/>
            <ac:spMk id="60" creationId="{F9A95BEE-6BB1-4A28-A8E6-A34B2E42EF87}"/>
          </ac:spMkLst>
        </pc:spChg>
        <pc:spChg chg="add del">
          <ac:chgData name="JR van Vugt" userId="b87b8ccde79f314c" providerId="LiveId" clId="{7279FFA6-0BA9-4185-A411-213476037A7E}" dt="2020-09-04T18:03:21.685" v="1259" actId="26606"/>
          <ac:spMkLst>
            <pc:docMk/>
            <pc:sldMk cId="119841045" sldId="270"/>
            <ac:spMk id="62" creationId="{3873B707-463F-40B0-8227-E8CC6C67EB25}"/>
          </ac:spMkLst>
        </pc:spChg>
        <pc:spChg chg="add del">
          <ac:chgData name="JR van Vugt" userId="b87b8ccde79f314c" providerId="LiveId" clId="{7279FFA6-0BA9-4185-A411-213476037A7E}" dt="2020-09-04T18:03:21.685" v="1259" actId="26606"/>
          <ac:spMkLst>
            <pc:docMk/>
            <pc:sldMk cId="119841045" sldId="270"/>
            <ac:spMk id="63" creationId="{201CC55D-ED54-4C5C-95E6-10947BD1103B}"/>
          </ac:spMkLst>
        </pc:spChg>
        <pc:spChg chg="add del">
          <ac:chgData name="JR van Vugt" userId="b87b8ccde79f314c" providerId="LiveId" clId="{7279FFA6-0BA9-4185-A411-213476037A7E}" dt="2020-09-04T18:03:21.685" v="1259" actId="26606"/>
          <ac:spMkLst>
            <pc:docMk/>
            <pc:sldMk cId="119841045" sldId="270"/>
            <ac:spMk id="64" creationId="{C13237C8-E62C-4F0D-A318-BD6FB6C2D138}"/>
          </ac:spMkLst>
        </pc:spChg>
        <pc:spChg chg="add del">
          <ac:chgData name="JR van Vugt" userId="b87b8ccde79f314c" providerId="LiveId" clId="{7279FFA6-0BA9-4185-A411-213476037A7E}" dt="2020-09-04T18:03:21.685" v="1259" actId="26606"/>
          <ac:spMkLst>
            <pc:docMk/>
            <pc:sldMk cId="119841045" sldId="270"/>
            <ac:spMk id="66" creationId="{19C9EAEA-39D0-4B0E-A0EB-51E7B26740B1}"/>
          </ac:spMkLst>
        </pc:spChg>
        <pc:spChg chg="add del">
          <ac:chgData name="JR van Vugt" userId="b87b8ccde79f314c" providerId="LiveId" clId="{7279FFA6-0BA9-4185-A411-213476037A7E}" dt="2020-09-04T18:06:49.148" v="1285" actId="26606"/>
          <ac:spMkLst>
            <pc:docMk/>
            <pc:sldMk cId="119841045" sldId="270"/>
            <ac:spMk id="68" creationId="{D3F51FEB-38FB-4F6C-9F7B-2F2AFAB65463}"/>
          </ac:spMkLst>
        </pc:spChg>
        <pc:spChg chg="add del">
          <ac:chgData name="JR van Vugt" userId="b87b8ccde79f314c" providerId="LiveId" clId="{7279FFA6-0BA9-4185-A411-213476037A7E}" dt="2020-09-04T18:06:49.148" v="1285" actId="26606"/>
          <ac:spMkLst>
            <pc:docMk/>
            <pc:sldMk cId="119841045" sldId="270"/>
            <ac:spMk id="69" creationId="{1E547BA6-BAE0-43BB-A7CA-60F69CE252F0}"/>
          </ac:spMkLst>
        </pc:spChg>
        <pc:spChg chg="add">
          <ac:chgData name="JR van Vugt" userId="b87b8ccde79f314c" providerId="LiveId" clId="{7279FFA6-0BA9-4185-A411-213476037A7E}" dt="2020-09-04T18:06:49.166" v="1286" actId="26606"/>
          <ac:spMkLst>
            <pc:docMk/>
            <pc:sldMk cId="119841045" sldId="270"/>
            <ac:spMk id="71" creationId="{C4E4288A-DFC8-40A2-90E5-70E851A933AD}"/>
          </ac:spMkLst>
        </pc:spChg>
        <pc:spChg chg="add">
          <ac:chgData name="JR van Vugt" userId="b87b8ccde79f314c" providerId="LiveId" clId="{7279FFA6-0BA9-4185-A411-213476037A7E}" dt="2020-09-04T18:06:49.166" v="1286" actId="26606"/>
          <ac:spMkLst>
            <pc:docMk/>
            <pc:sldMk cId="119841045" sldId="270"/>
            <ac:spMk id="75" creationId="{BD2BFF02-DF78-4F07-B176-52514E13127D}"/>
          </ac:spMkLst>
        </pc:spChg>
        <pc:spChg chg="add">
          <ac:chgData name="JR van Vugt" userId="b87b8ccde79f314c" providerId="LiveId" clId="{7279FFA6-0BA9-4185-A411-213476037A7E}" dt="2020-09-04T18:06:49.166" v="1286" actId="26606"/>
          <ac:spMkLst>
            <pc:docMk/>
            <pc:sldMk cId="119841045" sldId="270"/>
            <ac:spMk id="76" creationId="{0DB06EAB-7D8C-403A-86C5-B5FD79A13650}"/>
          </ac:spMkLst>
        </pc:spChg>
        <pc:grpChg chg="add del">
          <ac:chgData name="JR van Vugt" userId="b87b8ccde79f314c" providerId="LiveId" clId="{7279FFA6-0BA9-4185-A411-213476037A7E}" dt="2020-09-04T18:00:28.972" v="1223" actId="26606"/>
          <ac:grpSpMkLst>
            <pc:docMk/>
            <pc:sldMk cId="119841045" sldId="270"/>
            <ac:grpSpMk id="22" creationId="{1DE889C7-FAD6-4397-98E2-05D503484459}"/>
          </ac:grpSpMkLst>
        </pc:grpChg>
        <pc:grpChg chg="add del">
          <ac:chgData name="JR van Vugt" userId="b87b8ccde79f314c" providerId="LiveId" clId="{7279FFA6-0BA9-4185-A411-213476037A7E}" dt="2020-09-04T18:00:39.820" v="1229" actId="26606"/>
          <ac:grpSpMkLst>
            <pc:docMk/>
            <pc:sldMk cId="119841045" sldId="270"/>
            <ac:grpSpMk id="34" creationId="{1DE889C7-FAD6-4397-98E2-05D503484459}"/>
          </ac:grpSpMkLst>
        </pc:grpChg>
        <pc:grpChg chg="add del">
          <ac:chgData name="JR van Vugt" userId="b87b8ccde79f314c" providerId="LiveId" clId="{7279FFA6-0BA9-4185-A411-213476037A7E}" dt="2020-09-04T18:06:49.166" v="1286" actId="26606"/>
          <ac:grpSpMkLst>
            <pc:docMk/>
            <pc:sldMk cId="119841045" sldId="270"/>
            <ac:grpSpMk id="46" creationId="{1DE889C7-FAD6-4397-98E2-05D503484459}"/>
          </ac:grpSpMkLst>
        </pc:grpChg>
        <pc:grpChg chg="add del">
          <ac:chgData name="JR van Vugt" userId="b87b8ccde79f314c" providerId="LiveId" clId="{7279FFA6-0BA9-4185-A411-213476037A7E}" dt="2020-09-04T18:06:49.148" v="1285" actId="26606"/>
          <ac:grpSpMkLst>
            <pc:docMk/>
            <pc:sldMk cId="119841045" sldId="270"/>
            <ac:grpSpMk id="61" creationId="{912209CB-3E4C-43AE-B507-08269FAE89F5}"/>
          </ac:grpSpMkLst>
        </pc:grpChg>
        <pc:grpChg chg="add del">
          <ac:chgData name="JR van Vugt" userId="b87b8ccde79f314c" providerId="LiveId" clId="{7279FFA6-0BA9-4185-A411-213476037A7E}" dt="2020-09-04T18:03:21.685" v="1259" actId="26606"/>
          <ac:grpSpMkLst>
            <pc:docMk/>
            <pc:sldMk cId="119841045" sldId="270"/>
            <ac:grpSpMk id="65" creationId="{1DE889C7-FAD6-4397-98E2-05D503484459}"/>
          </ac:grpSpMkLst>
        </pc:grpChg>
        <pc:grpChg chg="add">
          <ac:chgData name="JR van Vugt" userId="b87b8ccde79f314c" providerId="LiveId" clId="{7279FFA6-0BA9-4185-A411-213476037A7E}" dt="2020-09-04T18:06:49.166" v="1286" actId="26606"/>
          <ac:grpSpMkLst>
            <pc:docMk/>
            <pc:sldMk cId="119841045" sldId="270"/>
            <ac:grpSpMk id="72" creationId="{B63C2D82-D4FA-4A37-BB01-1E7B21E4FF20}"/>
          </ac:grpSpMkLst>
        </pc:grpChg>
        <pc:picChg chg="add mod ord modCrop">
          <ac:chgData name="JR van Vugt" userId="b87b8ccde79f314c" providerId="LiveId" clId="{7279FFA6-0BA9-4185-A411-213476037A7E}" dt="2020-09-04T18:06:49.166" v="1286" actId="26606"/>
          <ac:picMkLst>
            <pc:docMk/>
            <pc:sldMk cId="119841045" sldId="270"/>
            <ac:picMk id="8" creationId="{0F05D794-56CE-4A58-8677-8DACCE09B284}"/>
          </ac:picMkLst>
        </pc:picChg>
        <pc:picChg chg="add mod ord">
          <ac:chgData name="JR van Vugt" userId="b87b8ccde79f314c" providerId="LiveId" clId="{7279FFA6-0BA9-4185-A411-213476037A7E}" dt="2020-09-04T18:06:49.166" v="1286" actId="26606"/>
          <ac:picMkLst>
            <pc:docMk/>
            <pc:sldMk cId="119841045" sldId="270"/>
            <ac:picMk id="10" creationId="{9847F06D-4F6B-4BC6-BF84-00E8561C09DC}"/>
          </ac:picMkLst>
        </pc:picChg>
        <pc:picChg chg="add del">
          <ac:chgData name="JR van Vugt" userId="b87b8ccde79f314c" providerId="LiveId" clId="{7279FFA6-0BA9-4185-A411-213476037A7E}" dt="2020-09-04T18:00:23.078" v="1221" actId="26606"/>
          <ac:picMkLst>
            <pc:docMk/>
            <pc:sldMk cId="119841045" sldId="270"/>
            <ac:picMk id="15" creationId="{AE113210-7872-481A-ADE6-3A05CCAF5EB2}"/>
          </ac:picMkLst>
        </pc:picChg>
        <pc:picChg chg="add del">
          <ac:chgData name="JR van Vugt" userId="b87b8ccde79f314c" providerId="LiveId" clId="{7279FFA6-0BA9-4185-A411-213476037A7E}" dt="2020-09-04T18:00:37.901" v="1227" actId="26606"/>
          <ac:picMkLst>
            <pc:docMk/>
            <pc:sldMk cId="119841045" sldId="270"/>
            <ac:picMk id="30" creationId="{AE113210-7872-481A-ADE6-3A05CCAF5EB2}"/>
          </ac:picMkLst>
        </pc:picChg>
        <pc:picChg chg="add del">
          <ac:chgData name="JR van Vugt" userId="b87b8ccde79f314c" providerId="LiveId" clId="{7279FFA6-0BA9-4185-A411-213476037A7E}" dt="2020-09-04T18:03:18.636" v="1257" actId="26606"/>
          <ac:picMkLst>
            <pc:docMk/>
            <pc:sldMk cId="119841045" sldId="270"/>
            <ac:picMk id="58" creationId="{AE113210-7872-481A-ADE6-3A05CCAF5EB2}"/>
          </ac:picMkLst>
        </pc:picChg>
        <pc:cxnChg chg="add del">
          <ac:chgData name="JR van Vugt" userId="b87b8ccde79f314c" providerId="LiveId" clId="{7279FFA6-0BA9-4185-A411-213476037A7E}" dt="2020-09-04T18:00:32.284" v="1225" actId="26606"/>
          <ac:cxnSpMkLst>
            <pc:docMk/>
            <pc:sldMk cId="119841045" sldId="270"/>
            <ac:cxnSpMk id="27" creationId="{A7F400EE-A8A5-48AF-B4D6-291B52C6F0B0}"/>
          </ac:cxnSpMkLst>
        </pc:cxnChg>
        <pc:cxnChg chg="add del">
          <ac:chgData name="JR van Vugt" userId="b87b8ccde79f314c" providerId="LiveId" clId="{7279FFA6-0BA9-4185-A411-213476037A7E}" dt="2020-09-04T18:00:44.829" v="1233" actId="26606"/>
          <ac:cxnSpMkLst>
            <pc:docMk/>
            <pc:sldMk cId="119841045" sldId="270"/>
            <ac:cxnSpMk id="43" creationId="{E4A809D5-3600-46D4-A466-67F2349A54FB}"/>
          </ac:cxnSpMkLst>
        </pc:cxnChg>
      </pc:sldChg>
      <pc:sldChg chg="modSp add del">
        <pc:chgData name="JR van Vugt" userId="b87b8ccde79f314c" providerId="LiveId" clId="{7279FFA6-0BA9-4185-A411-213476037A7E}" dt="2020-09-04T17:18:43.565" v="735" actId="2696"/>
        <pc:sldMkLst>
          <pc:docMk/>
          <pc:sldMk cId="588083996" sldId="271"/>
        </pc:sldMkLst>
        <pc:spChg chg="mod">
          <ac:chgData name="JR van Vugt" userId="b87b8ccde79f314c" providerId="LiveId" clId="{7279FFA6-0BA9-4185-A411-213476037A7E}" dt="2020-09-04T17:18:14.259" v="731" actId="20577"/>
          <ac:spMkLst>
            <pc:docMk/>
            <pc:sldMk cId="588083996" sldId="271"/>
            <ac:spMk id="2" creationId="{542F5DCC-86CE-41FB-948D-06F278CB43C0}"/>
          </ac:spMkLst>
        </pc:spChg>
      </pc:sldChg>
      <pc:sldChg chg="addSp delSp modSp add mod modTransition setBg">
        <pc:chgData name="JR van Vugt" userId="b87b8ccde79f314c" providerId="LiveId" clId="{7279FFA6-0BA9-4185-A411-213476037A7E}" dt="2020-09-04T18:38:53.011" v="1364"/>
        <pc:sldMkLst>
          <pc:docMk/>
          <pc:sldMk cId="3345671653" sldId="271"/>
        </pc:sldMkLst>
        <pc:spChg chg="mod">
          <ac:chgData name="JR van Vugt" userId="b87b8ccde79f314c" providerId="LiveId" clId="{7279FFA6-0BA9-4185-A411-213476037A7E}" dt="2020-09-04T17:52:44.247" v="1117" actId="14100"/>
          <ac:spMkLst>
            <pc:docMk/>
            <pc:sldMk cId="3345671653" sldId="271"/>
            <ac:spMk id="2" creationId="{9DE046D3-1D4A-4332-B065-AF22E40E502A}"/>
          </ac:spMkLst>
        </pc:spChg>
        <pc:spChg chg="mod">
          <ac:chgData name="JR van Vugt" userId="b87b8ccde79f314c" providerId="LiveId" clId="{7279FFA6-0BA9-4185-A411-213476037A7E}" dt="2020-09-04T17:52:31.807" v="1115" actId="14100"/>
          <ac:spMkLst>
            <pc:docMk/>
            <pc:sldMk cId="3345671653" sldId="271"/>
            <ac:spMk id="3" creationId="{67785AC0-4DCF-4777-8F2C-3AAD9DD65263}"/>
          </ac:spMkLst>
        </pc:spChg>
        <pc:spChg chg="mod ord">
          <ac:chgData name="JR van Vugt" userId="b87b8ccde79f314c" providerId="LiveId" clId="{7279FFA6-0BA9-4185-A411-213476037A7E}" dt="2020-09-04T17:51:50.264" v="1097" actId="14100"/>
          <ac:spMkLst>
            <pc:docMk/>
            <pc:sldMk cId="3345671653" sldId="271"/>
            <ac:spMk id="4" creationId="{A6FDAD55-DED8-4764-A553-63101C151D56}"/>
          </ac:spMkLst>
        </pc:spChg>
        <pc:spChg chg="mod">
          <ac:chgData name="JR van Vugt" userId="b87b8ccde79f314c" providerId="LiveId" clId="{7279FFA6-0BA9-4185-A411-213476037A7E}" dt="2020-09-04T17:51:33.376" v="1093" actId="26606"/>
          <ac:spMkLst>
            <pc:docMk/>
            <pc:sldMk cId="3345671653" sldId="271"/>
            <ac:spMk id="5" creationId="{8F9D348E-5EB5-45BE-A67C-9BE3C9D07AE2}"/>
          </ac:spMkLst>
        </pc:spChg>
        <pc:spChg chg="mod">
          <ac:chgData name="JR van Vugt" userId="b87b8ccde79f314c" providerId="LiveId" clId="{7279FFA6-0BA9-4185-A411-213476037A7E}" dt="2020-09-04T17:51:33.376" v="1093" actId="26606"/>
          <ac:spMkLst>
            <pc:docMk/>
            <pc:sldMk cId="3345671653" sldId="271"/>
            <ac:spMk id="6" creationId="{B50D4361-4369-4567-9EE6-3D28A0C837E2}"/>
          </ac:spMkLst>
        </pc:spChg>
        <pc:spChg chg="add">
          <ac:chgData name="JR van Vugt" userId="b87b8ccde79f314c" providerId="LiveId" clId="{7279FFA6-0BA9-4185-A411-213476037A7E}" dt="2020-09-04T17:51:33.376" v="1093" actId="26606"/>
          <ac:spMkLst>
            <pc:docMk/>
            <pc:sldMk cId="3345671653" sldId="271"/>
            <ac:spMk id="15" creationId="{3EBE8569-6AEC-4B8C-8D53-2DE337CDBA65}"/>
          </ac:spMkLst>
        </pc:spChg>
        <pc:spChg chg="add">
          <ac:chgData name="JR van Vugt" userId="b87b8ccde79f314c" providerId="LiveId" clId="{7279FFA6-0BA9-4185-A411-213476037A7E}" dt="2020-09-04T17:51:33.376" v="1093" actId="26606"/>
          <ac:spMkLst>
            <pc:docMk/>
            <pc:sldMk cId="3345671653" sldId="271"/>
            <ac:spMk id="16" creationId="{8FC9BE17-9A7B-462D-AE50-3D8777387304}"/>
          </ac:spMkLst>
        </pc:spChg>
        <pc:spChg chg="add">
          <ac:chgData name="JR van Vugt" userId="b87b8ccde79f314c" providerId="LiveId" clId="{7279FFA6-0BA9-4185-A411-213476037A7E}" dt="2020-09-04T17:51:33.376" v="1093" actId="26606"/>
          <ac:spMkLst>
            <pc:docMk/>
            <pc:sldMk cId="3345671653" sldId="271"/>
            <ac:spMk id="17" creationId="{55D4142C-5077-457F-A6AD-3FECFDB39685}"/>
          </ac:spMkLst>
        </pc:spChg>
        <pc:spChg chg="add">
          <ac:chgData name="JR van Vugt" userId="b87b8ccde79f314c" providerId="LiveId" clId="{7279FFA6-0BA9-4185-A411-213476037A7E}" dt="2020-09-04T17:51:33.376" v="1093" actId="26606"/>
          <ac:spMkLst>
            <pc:docMk/>
            <pc:sldMk cId="3345671653" sldId="271"/>
            <ac:spMk id="19" creationId="{7A5F0580-5EE9-419F-96EE-B6529EF6E7D0}"/>
          </ac:spMkLst>
        </pc:spChg>
        <pc:picChg chg="add mod ord">
          <ac:chgData name="JR van Vugt" userId="b87b8ccde79f314c" providerId="LiveId" clId="{7279FFA6-0BA9-4185-A411-213476037A7E}" dt="2020-09-04T17:51:33.376" v="1093" actId="26606"/>
          <ac:picMkLst>
            <pc:docMk/>
            <pc:sldMk cId="3345671653" sldId="271"/>
            <ac:picMk id="8" creationId="{ED7E639F-5A5C-431C-A585-A89B9C9DD5DD}"/>
          </ac:picMkLst>
        </pc:picChg>
        <pc:picChg chg="add del">
          <ac:chgData name="JR van Vugt" userId="b87b8ccde79f314c" providerId="LiveId" clId="{7279FFA6-0BA9-4185-A411-213476037A7E}" dt="2020-09-04T17:51:33.363" v="1092" actId="26606"/>
          <ac:picMkLst>
            <pc:docMk/>
            <pc:sldMk cId="3345671653" sldId="271"/>
            <ac:picMk id="13" creationId="{54DDEBDD-D8BD-41A6-8A0D-B00E3768B0F9}"/>
          </ac:picMkLst>
        </pc:picChg>
      </pc:sldChg>
      <pc:sldMasterChg chg="modSp modTransition modSldLayout">
        <pc:chgData name="JR van Vugt" userId="b87b8ccde79f314c" providerId="LiveId" clId="{7279FFA6-0BA9-4185-A411-213476037A7E}" dt="2020-09-04T18:38:53.011" v="1364"/>
        <pc:sldMasterMkLst>
          <pc:docMk/>
          <pc:sldMasterMk cId="1500735134" sldId="2147483648"/>
        </pc:sldMasterMkLst>
        <pc:spChg chg="mod">
          <ac:chgData name="JR van Vugt" userId="b87b8ccde79f314c" providerId="LiveId" clId="{7279FFA6-0BA9-4185-A411-213476037A7E}" dt="2020-09-02T14:57:22.510" v="225" actId="403"/>
          <ac:spMkLst>
            <pc:docMk/>
            <pc:sldMasterMk cId="1500735134" sldId="2147483648"/>
            <ac:spMk id="2" creationId="{294951C1-EE7F-40CD-A976-3392FFC77597}"/>
          </ac:spMkLst>
        </pc:spChg>
        <pc:spChg chg="mod">
          <ac:chgData name="JR van Vugt" userId="b87b8ccde79f314c" providerId="LiveId" clId="{7279FFA6-0BA9-4185-A411-213476037A7E}" dt="2020-09-02T14:57:18.500" v="224" actId="403"/>
          <ac:spMkLst>
            <pc:docMk/>
            <pc:sldMasterMk cId="1500735134" sldId="2147483648"/>
            <ac:spMk id="3" creationId="{4C30E8A7-8355-4909-9C10-7B52812E8094}"/>
          </ac:spMkLst>
        </pc:spChg>
        <pc:spChg chg="mod">
          <ac:chgData name="JR van Vugt" userId="b87b8ccde79f314c" providerId="LiveId" clId="{7279FFA6-0BA9-4185-A411-213476037A7E}" dt="2020-09-02T14:53:43.751" v="195" actId="6549"/>
          <ac:spMkLst>
            <pc:docMk/>
            <pc:sldMasterMk cId="1500735134" sldId="2147483648"/>
            <ac:spMk id="4" creationId="{A19A5F56-FBEA-4471-8A63-48148A5782AC}"/>
          </ac:spMkLst>
        </pc:spChg>
        <pc:spChg chg="mod">
          <ac:chgData name="JR van Vugt" userId="b87b8ccde79f314c" providerId="LiveId" clId="{7279FFA6-0BA9-4185-A411-213476037A7E}" dt="2020-09-02T14:52:17.723" v="117" actId="20577"/>
          <ac:spMkLst>
            <pc:docMk/>
            <pc:sldMasterMk cId="1500735134" sldId="2147483648"/>
            <ac:spMk id="5" creationId="{42D07B7B-9EF5-4EE3-9C34-4BE75974ED01}"/>
          </ac:spMkLst>
        </pc:spChg>
        <pc:sldLayoutChg chg="modTransition">
          <pc:chgData name="JR van Vugt" userId="b87b8ccde79f314c" providerId="LiveId" clId="{7279FFA6-0BA9-4185-A411-213476037A7E}" dt="2020-09-04T18:38:53.011" v="1364"/>
          <pc:sldLayoutMkLst>
            <pc:docMk/>
            <pc:sldMasterMk cId="1500735134" sldId="2147483648"/>
            <pc:sldLayoutMk cId="3082376091" sldId="2147483649"/>
          </pc:sldLayoutMkLst>
        </pc:sldLayoutChg>
        <pc:sldLayoutChg chg="modSp modTransition">
          <pc:chgData name="JR van Vugt" userId="b87b8ccde79f314c" providerId="LiveId" clId="{7279FFA6-0BA9-4185-A411-213476037A7E}" dt="2020-09-04T18:38:53.011" v="1364"/>
          <pc:sldLayoutMkLst>
            <pc:docMk/>
            <pc:sldMasterMk cId="1500735134" sldId="2147483648"/>
            <pc:sldLayoutMk cId="3877784282" sldId="2147483650"/>
          </pc:sldLayoutMkLst>
          <pc:spChg chg="mod">
            <ac:chgData name="JR van Vugt" userId="b87b8ccde79f314c" providerId="LiveId" clId="{7279FFA6-0BA9-4185-A411-213476037A7E}" dt="2020-09-02T14:56:46.790" v="220" actId="403"/>
            <ac:spMkLst>
              <pc:docMk/>
              <pc:sldMasterMk cId="1500735134" sldId="2147483648"/>
              <pc:sldLayoutMk cId="3877784282" sldId="2147483650"/>
              <ac:spMk id="2" creationId="{1068B830-C489-4E1A-8E0E-D2AC514B5F08}"/>
            </ac:spMkLst>
          </pc:spChg>
          <pc:spChg chg="mod">
            <ac:chgData name="JR van Vugt" userId="b87b8ccde79f314c" providerId="LiveId" clId="{7279FFA6-0BA9-4185-A411-213476037A7E}" dt="2020-09-02T14:56:40.724" v="219" actId="403"/>
            <ac:spMkLst>
              <pc:docMk/>
              <pc:sldMasterMk cId="1500735134" sldId="2147483648"/>
              <pc:sldLayoutMk cId="3877784282" sldId="2147483650"/>
              <ac:spMk id="3" creationId="{DA17861B-78E9-4C86-8CB4-806533A561EE}"/>
            </ac:spMkLst>
          </pc:spChg>
        </pc:sldLayoutChg>
        <pc:sldLayoutChg chg="modTransition">
          <pc:chgData name="JR van Vugt" userId="b87b8ccde79f314c" providerId="LiveId" clId="{7279FFA6-0BA9-4185-A411-213476037A7E}" dt="2020-09-04T18:38:53.011" v="1364"/>
          <pc:sldLayoutMkLst>
            <pc:docMk/>
            <pc:sldMasterMk cId="1500735134" sldId="2147483648"/>
            <pc:sldLayoutMk cId="3921940469" sldId="2147483651"/>
          </pc:sldLayoutMkLst>
        </pc:sldLayoutChg>
        <pc:sldLayoutChg chg="modTransition">
          <pc:chgData name="JR van Vugt" userId="b87b8ccde79f314c" providerId="LiveId" clId="{7279FFA6-0BA9-4185-A411-213476037A7E}" dt="2020-09-04T18:38:53.011" v="1364"/>
          <pc:sldLayoutMkLst>
            <pc:docMk/>
            <pc:sldMasterMk cId="1500735134" sldId="2147483648"/>
            <pc:sldLayoutMk cId="3186006066" sldId="2147483652"/>
          </pc:sldLayoutMkLst>
        </pc:sldLayoutChg>
        <pc:sldLayoutChg chg="modTransition">
          <pc:chgData name="JR van Vugt" userId="b87b8ccde79f314c" providerId="LiveId" clId="{7279FFA6-0BA9-4185-A411-213476037A7E}" dt="2020-09-04T18:38:53.011" v="1364"/>
          <pc:sldLayoutMkLst>
            <pc:docMk/>
            <pc:sldMasterMk cId="1500735134" sldId="2147483648"/>
            <pc:sldLayoutMk cId="2108802801" sldId="2147483653"/>
          </pc:sldLayoutMkLst>
        </pc:sldLayoutChg>
        <pc:sldLayoutChg chg="modTransition">
          <pc:chgData name="JR van Vugt" userId="b87b8ccde79f314c" providerId="LiveId" clId="{7279FFA6-0BA9-4185-A411-213476037A7E}" dt="2020-09-04T18:38:53.011" v="1364"/>
          <pc:sldLayoutMkLst>
            <pc:docMk/>
            <pc:sldMasterMk cId="1500735134" sldId="2147483648"/>
            <pc:sldLayoutMk cId="93553355" sldId="2147483654"/>
          </pc:sldLayoutMkLst>
        </pc:sldLayoutChg>
        <pc:sldLayoutChg chg="modTransition">
          <pc:chgData name="JR van Vugt" userId="b87b8ccde79f314c" providerId="LiveId" clId="{7279FFA6-0BA9-4185-A411-213476037A7E}" dt="2020-09-04T18:38:53.011" v="1364"/>
          <pc:sldLayoutMkLst>
            <pc:docMk/>
            <pc:sldMasterMk cId="1500735134" sldId="2147483648"/>
            <pc:sldLayoutMk cId="254743524" sldId="2147483655"/>
          </pc:sldLayoutMkLst>
        </pc:sldLayoutChg>
        <pc:sldLayoutChg chg="modTransition">
          <pc:chgData name="JR van Vugt" userId="b87b8ccde79f314c" providerId="LiveId" clId="{7279FFA6-0BA9-4185-A411-213476037A7E}" dt="2020-09-04T18:38:53.011" v="1364"/>
          <pc:sldLayoutMkLst>
            <pc:docMk/>
            <pc:sldMasterMk cId="1500735134" sldId="2147483648"/>
            <pc:sldLayoutMk cId="3286048145" sldId="2147483656"/>
          </pc:sldLayoutMkLst>
        </pc:sldLayoutChg>
        <pc:sldLayoutChg chg="modTransition">
          <pc:chgData name="JR van Vugt" userId="b87b8ccde79f314c" providerId="LiveId" clId="{7279FFA6-0BA9-4185-A411-213476037A7E}" dt="2020-09-04T18:38:53.011" v="1364"/>
          <pc:sldLayoutMkLst>
            <pc:docMk/>
            <pc:sldMasterMk cId="1500735134" sldId="2147483648"/>
            <pc:sldLayoutMk cId="3706302266" sldId="2147483657"/>
          </pc:sldLayoutMkLst>
        </pc:sldLayoutChg>
        <pc:sldLayoutChg chg="modTransition">
          <pc:chgData name="JR van Vugt" userId="b87b8ccde79f314c" providerId="LiveId" clId="{7279FFA6-0BA9-4185-A411-213476037A7E}" dt="2020-09-04T18:38:53.011" v="1364"/>
          <pc:sldLayoutMkLst>
            <pc:docMk/>
            <pc:sldMasterMk cId="1500735134" sldId="2147483648"/>
            <pc:sldLayoutMk cId="2223549912" sldId="2147483658"/>
          </pc:sldLayoutMkLst>
        </pc:sldLayoutChg>
        <pc:sldLayoutChg chg="modTransition">
          <pc:chgData name="JR van Vugt" userId="b87b8ccde79f314c" providerId="LiveId" clId="{7279FFA6-0BA9-4185-A411-213476037A7E}" dt="2020-09-04T18:38:53.011" v="1364"/>
          <pc:sldLayoutMkLst>
            <pc:docMk/>
            <pc:sldMasterMk cId="1500735134" sldId="2147483648"/>
            <pc:sldLayoutMk cId="2246605328" sldId="2147483659"/>
          </pc:sldLayoutMkLst>
        </pc:sldLayoutChg>
      </pc:sldMasterChg>
    </pc:docChg>
  </pc:docChgLst>
  <pc:docChgLst>
    <pc:chgData name="JR van Vugt" userId="b87b8ccde79f314c" providerId="LiveId" clId="{E62E8132-19E8-466D-B394-95A32389281A}"/>
    <pc:docChg chg="undo custSel mod addSld modSld">
      <pc:chgData name="JR van Vugt" userId="b87b8ccde79f314c" providerId="LiveId" clId="{E62E8132-19E8-466D-B394-95A32389281A}" dt="2020-09-05T05:49:55.361" v="702" actId="403"/>
      <pc:docMkLst>
        <pc:docMk/>
      </pc:docMkLst>
      <pc:sldChg chg="addSp delSp modSp add mod setBg modAnim">
        <pc:chgData name="JR van Vugt" userId="b87b8ccde79f314c" providerId="LiveId" clId="{E62E8132-19E8-466D-B394-95A32389281A}" dt="2020-09-05T04:58:12.079" v="306" actId="27636"/>
        <pc:sldMkLst>
          <pc:docMk/>
          <pc:sldMk cId="552910329" sldId="264"/>
        </pc:sldMkLst>
        <pc:spChg chg="mod">
          <ac:chgData name="JR van Vugt" userId="b87b8ccde79f314c" providerId="LiveId" clId="{E62E8132-19E8-466D-B394-95A32389281A}" dt="2020-09-03T06:34:38.607" v="19" actId="26606"/>
          <ac:spMkLst>
            <pc:docMk/>
            <pc:sldMk cId="552910329" sldId="264"/>
            <ac:spMk id="2" creationId="{52CF6AE7-1298-47F4-869E-88A467D341E7}"/>
          </ac:spMkLst>
        </pc:spChg>
        <pc:spChg chg="add del mod">
          <ac:chgData name="JR van Vugt" userId="b87b8ccde79f314c" providerId="LiveId" clId="{E62E8132-19E8-466D-B394-95A32389281A}" dt="2020-09-05T04:58:12.079" v="306" actId="27636"/>
          <ac:spMkLst>
            <pc:docMk/>
            <pc:sldMk cId="552910329" sldId="264"/>
            <ac:spMk id="3" creationId="{77706D04-9A48-413F-BCD3-1544A8142AA9}"/>
          </ac:spMkLst>
        </pc:spChg>
        <pc:spChg chg="mod">
          <ac:chgData name="JR van Vugt" userId="b87b8ccde79f314c" providerId="LiveId" clId="{E62E8132-19E8-466D-B394-95A32389281A}" dt="2020-09-03T06:34:38.607" v="19" actId="26606"/>
          <ac:spMkLst>
            <pc:docMk/>
            <pc:sldMk cId="552910329" sldId="264"/>
            <ac:spMk id="4" creationId="{6036C4BE-E0D1-40DD-AFBB-9D65E7D77674}"/>
          </ac:spMkLst>
        </pc:spChg>
        <pc:spChg chg="mod">
          <ac:chgData name="JR van Vugt" userId="b87b8ccde79f314c" providerId="LiveId" clId="{E62E8132-19E8-466D-B394-95A32389281A}" dt="2020-09-03T06:34:38.607" v="19" actId="26606"/>
          <ac:spMkLst>
            <pc:docMk/>
            <pc:sldMk cId="552910329" sldId="264"/>
            <ac:spMk id="5" creationId="{C0E7C2B8-518E-4E5B-B949-80B9E41A5E14}"/>
          </ac:spMkLst>
        </pc:spChg>
        <pc:spChg chg="mod">
          <ac:chgData name="JR van Vugt" userId="b87b8ccde79f314c" providerId="LiveId" clId="{E62E8132-19E8-466D-B394-95A32389281A}" dt="2020-09-03T06:34:38.607" v="19" actId="26606"/>
          <ac:spMkLst>
            <pc:docMk/>
            <pc:sldMk cId="552910329" sldId="264"/>
            <ac:spMk id="6" creationId="{EF4EDF0A-D9FF-48FE-B6FA-0068AFF06F2B}"/>
          </ac:spMkLst>
        </pc:spChg>
        <pc:spChg chg="add del">
          <ac:chgData name="JR van Vugt" userId="b87b8ccde79f314c" providerId="LiveId" clId="{E62E8132-19E8-466D-B394-95A32389281A}" dt="2020-09-03T06:34:18.048" v="14" actId="26606"/>
          <ac:spMkLst>
            <pc:docMk/>
            <pc:sldMk cId="552910329" sldId="264"/>
            <ac:spMk id="12" creationId="{74426AB7-D619-4515-962A-BC83909EC015}"/>
          </ac:spMkLst>
        </pc:spChg>
        <pc:spChg chg="add del">
          <ac:chgData name="JR van Vugt" userId="b87b8ccde79f314c" providerId="LiveId" clId="{E62E8132-19E8-466D-B394-95A32389281A}" dt="2020-09-03T06:34:18.048" v="14" actId="26606"/>
          <ac:spMkLst>
            <pc:docMk/>
            <pc:sldMk cId="552910329" sldId="264"/>
            <ac:spMk id="14" creationId="{DE47DF98-723F-4AAC-ABCF-CACBC438F78F}"/>
          </ac:spMkLst>
        </pc:spChg>
        <pc:spChg chg="add del">
          <ac:chgData name="JR van Vugt" userId="b87b8ccde79f314c" providerId="LiveId" clId="{E62E8132-19E8-466D-B394-95A32389281A}" dt="2020-09-03T06:34:25.617" v="16" actId="26606"/>
          <ac:spMkLst>
            <pc:docMk/>
            <pc:sldMk cId="552910329" sldId="264"/>
            <ac:spMk id="18" creationId="{91CC89A3-857A-4D53-ADCB-0A14B4B404F8}"/>
          </ac:spMkLst>
        </pc:spChg>
        <pc:spChg chg="add del">
          <ac:chgData name="JR van Vugt" userId="b87b8ccde79f314c" providerId="LiveId" clId="{E62E8132-19E8-466D-B394-95A32389281A}" dt="2020-09-03T06:34:25.617" v="16" actId="26606"/>
          <ac:spMkLst>
            <pc:docMk/>
            <pc:sldMk cId="552910329" sldId="264"/>
            <ac:spMk id="19" creationId="{77706D04-9A48-413F-BCD3-1544A8142AA9}"/>
          </ac:spMkLst>
        </pc:spChg>
        <pc:spChg chg="add del">
          <ac:chgData name="JR van Vugt" userId="b87b8ccde79f314c" providerId="LiveId" clId="{E62E8132-19E8-466D-B394-95A32389281A}" dt="2020-09-03T06:34:38.607" v="19" actId="26606"/>
          <ac:spMkLst>
            <pc:docMk/>
            <pc:sldMk cId="552910329" sldId="264"/>
            <ac:spMk id="21" creationId="{ECE1DA53-9811-4831-9BFB-3E8658F0806F}"/>
          </ac:spMkLst>
        </pc:spChg>
        <pc:spChg chg="add del">
          <ac:chgData name="JR van Vugt" userId="b87b8ccde79f314c" providerId="LiveId" clId="{E62E8132-19E8-466D-B394-95A32389281A}" dt="2020-09-03T06:34:38.607" v="19" actId="26606"/>
          <ac:spMkLst>
            <pc:docMk/>
            <pc:sldMk cId="552910329" sldId="264"/>
            <ac:spMk id="22" creationId="{77706D04-9A48-413F-BCD3-1544A8142AA9}"/>
          </ac:spMkLst>
        </pc:spChg>
        <pc:graphicFrameChg chg="add mod modGraphic">
          <ac:chgData name="JR van Vugt" userId="b87b8ccde79f314c" providerId="LiveId" clId="{E62E8132-19E8-466D-B394-95A32389281A}" dt="2020-09-05T04:56:00.550" v="252" actId="20577"/>
          <ac:graphicFrameMkLst>
            <pc:docMk/>
            <pc:sldMk cId="552910329" sldId="264"/>
            <ac:graphicFrameMk id="8" creationId="{FD44FF62-ED4A-4AD4-9DA8-88CEAEEE2DC4}"/>
          </ac:graphicFrameMkLst>
        </pc:graphicFrameChg>
        <pc:picChg chg="add mod ord">
          <ac:chgData name="JR van Vugt" userId="b87b8ccde79f314c" providerId="LiveId" clId="{E62E8132-19E8-466D-B394-95A32389281A}" dt="2020-09-05T04:58:04.681" v="304" actId="14100"/>
          <ac:picMkLst>
            <pc:docMk/>
            <pc:sldMk cId="552910329" sldId="264"/>
            <ac:picMk id="7" creationId="{20299556-13AF-407F-BDDD-8FF13CC2ACBF}"/>
          </ac:picMkLst>
        </pc:picChg>
        <pc:picChg chg="add mod">
          <ac:chgData name="JR van Vugt" userId="b87b8ccde79f314c" providerId="LiveId" clId="{E62E8132-19E8-466D-B394-95A32389281A}" dt="2020-09-05T04:50:23.212" v="202" actId="1076"/>
          <ac:picMkLst>
            <pc:docMk/>
            <pc:sldMk cId="552910329" sldId="264"/>
            <ac:picMk id="1025" creationId="{3AFB4248-1EEE-4698-8E52-AFD992EA3843}"/>
          </ac:picMkLst>
        </pc:picChg>
        <pc:cxnChg chg="add del">
          <ac:chgData name="JR van Vugt" userId="b87b8ccde79f314c" providerId="LiveId" clId="{E62E8132-19E8-466D-B394-95A32389281A}" dt="2020-09-03T06:34:18.048" v="14" actId="26606"/>
          <ac:cxnSpMkLst>
            <pc:docMk/>
            <pc:sldMk cId="552910329" sldId="264"/>
            <ac:cxnSpMk id="16" creationId="{EA29FC7C-9308-4FDE-8DCA-405668055B0F}"/>
          </ac:cxnSpMkLst>
        </pc:cxnChg>
      </pc:sldChg>
      <pc:sldChg chg="modSp">
        <pc:chgData name="JR van Vugt" userId="b87b8ccde79f314c" providerId="LiveId" clId="{E62E8132-19E8-466D-B394-95A32389281A}" dt="2020-09-05T04:47:40.491" v="199" actId="20577"/>
        <pc:sldMkLst>
          <pc:docMk/>
          <pc:sldMk cId="309269704" sldId="267"/>
        </pc:sldMkLst>
        <pc:spChg chg="mod">
          <ac:chgData name="JR van Vugt" userId="b87b8ccde79f314c" providerId="LiveId" clId="{E62E8132-19E8-466D-B394-95A32389281A}" dt="2020-09-05T04:46:33.605" v="157" actId="14100"/>
          <ac:spMkLst>
            <pc:docMk/>
            <pc:sldMk cId="309269704" sldId="267"/>
            <ac:spMk id="2" creationId="{8079AD13-1A0C-4600-B2B2-E6D796613E43}"/>
          </ac:spMkLst>
        </pc:spChg>
        <pc:spChg chg="mod">
          <ac:chgData name="JR van Vugt" userId="b87b8ccde79f314c" providerId="LiveId" clId="{E62E8132-19E8-466D-B394-95A32389281A}" dt="2020-09-05T04:47:40.491" v="199" actId="20577"/>
          <ac:spMkLst>
            <pc:docMk/>
            <pc:sldMk cId="309269704" sldId="267"/>
            <ac:spMk id="3" creationId="{F06F03E2-2E00-4C4C-B41A-73E24B24FD4C}"/>
          </ac:spMkLst>
        </pc:spChg>
        <pc:spChg chg="mod">
          <ac:chgData name="JR van Vugt" userId="b87b8ccde79f314c" providerId="LiveId" clId="{E62E8132-19E8-466D-B394-95A32389281A}" dt="2020-09-05T04:47:14.361" v="166" actId="14100"/>
          <ac:spMkLst>
            <pc:docMk/>
            <pc:sldMk cId="309269704" sldId="267"/>
            <ac:spMk id="4" creationId="{85238C24-FD98-4764-A045-76CA7CDE4AD0}"/>
          </ac:spMkLst>
        </pc:spChg>
      </pc:sldChg>
      <pc:sldChg chg="addSp modSp modAnim">
        <pc:chgData name="JR van Vugt" userId="b87b8ccde79f314c" providerId="LiveId" clId="{E62E8132-19E8-466D-B394-95A32389281A}" dt="2020-09-05T05:06:54.320" v="484"/>
        <pc:sldMkLst>
          <pc:docMk/>
          <pc:sldMk cId="3010562639" sldId="269"/>
        </pc:sldMkLst>
        <pc:spChg chg="mod">
          <ac:chgData name="JR van Vugt" userId="b87b8ccde79f314c" providerId="LiveId" clId="{E62E8132-19E8-466D-B394-95A32389281A}" dt="2020-09-05T05:00:39.074" v="353" actId="114"/>
          <ac:spMkLst>
            <pc:docMk/>
            <pc:sldMk cId="3010562639" sldId="269"/>
            <ac:spMk id="2" creationId="{04F4282D-C780-425D-AA86-55590D0B8953}"/>
          </ac:spMkLst>
        </pc:spChg>
        <pc:spChg chg="mod">
          <ac:chgData name="JR van Vugt" userId="b87b8ccde79f314c" providerId="LiveId" clId="{E62E8132-19E8-466D-B394-95A32389281A}" dt="2020-09-05T05:00:16.140" v="335" actId="113"/>
          <ac:spMkLst>
            <pc:docMk/>
            <pc:sldMk cId="3010562639" sldId="269"/>
            <ac:spMk id="3" creationId="{D1066618-E19B-4E7D-886D-8C60EBD6BDC7}"/>
          </ac:spMkLst>
        </pc:spChg>
        <pc:spChg chg="add mod">
          <ac:chgData name="JR van Vugt" userId="b87b8ccde79f314c" providerId="LiveId" clId="{E62E8132-19E8-466D-B394-95A32389281A}" dt="2020-09-05T05:01:57.470" v="362" actId="404"/>
          <ac:spMkLst>
            <pc:docMk/>
            <pc:sldMk cId="3010562639" sldId="269"/>
            <ac:spMk id="7" creationId="{C596093B-185D-4AC8-B83C-435BCDC59728}"/>
          </ac:spMkLst>
        </pc:spChg>
        <pc:picChg chg="add mod">
          <ac:chgData name="JR van Vugt" userId="b87b8ccde79f314c" providerId="LiveId" clId="{E62E8132-19E8-466D-B394-95A32389281A}" dt="2020-09-05T05:06:30.817" v="483" actId="14100"/>
          <ac:picMkLst>
            <pc:docMk/>
            <pc:sldMk cId="3010562639" sldId="269"/>
            <ac:picMk id="8" creationId="{D72AB006-E3F4-4F7D-BDE6-2208FD4FC033}"/>
          </ac:picMkLst>
        </pc:picChg>
      </pc:sldChg>
      <pc:sldChg chg="modSp">
        <pc:chgData name="JR van Vugt" userId="b87b8ccde79f314c" providerId="LiveId" clId="{E62E8132-19E8-466D-B394-95A32389281A}" dt="2020-09-05T05:16:24.178" v="673" actId="27636"/>
        <pc:sldMkLst>
          <pc:docMk/>
          <pc:sldMk cId="119841045" sldId="270"/>
        </pc:sldMkLst>
        <pc:spChg chg="mod">
          <ac:chgData name="JR van Vugt" userId="b87b8ccde79f314c" providerId="LiveId" clId="{E62E8132-19E8-466D-B394-95A32389281A}" dt="2020-09-05T05:16:24.178" v="673" actId="27636"/>
          <ac:spMkLst>
            <pc:docMk/>
            <pc:sldMk cId="119841045" sldId="270"/>
            <ac:spMk id="3" creationId="{92193022-78B8-4412-ABAC-6E0103FA60EE}"/>
          </ac:spMkLst>
        </pc:spChg>
        <pc:picChg chg="mod ord">
          <ac:chgData name="JR van Vugt" userId="b87b8ccde79f314c" providerId="LiveId" clId="{E62E8132-19E8-466D-B394-95A32389281A}" dt="2020-09-05T05:14:40.326" v="634" actId="167"/>
          <ac:picMkLst>
            <pc:docMk/>
            <pc:sldMk cId="119841045" sldId="270"/>
            <ac:picMk id="8" creationId="{0F05D794-56CE-4A58-8677-8DACCE09B284}"/>
          </ac:picMkLst>
        </pc:picChg>
      </pc:sldChg>
      <pc:sldChg chg="addSp modSp modAnim">
        <pc:chgData name="JR van Vugt" userId="b87b8ccde79f314c" providerId="LiveId" clId="{E62E8132-19E8-466D-B394-95A32389281A}" dt="2020-09-05T05:10:56.007" v="572" actId="1076"/>
        <pc:sldMkLst>
          <pc:docMk/>
          <pc:sldMk cId="3345671653" sldId="271"/>
        </pc:sldMkLst>
        <pc:spChg chg="mod">
          <ac:chgData name="JR van Vugt" userId="b87b8ccde79f314c" providerId="LiveId" clId="{E62E8132-19E8-466D-B394-95A32389281A}" dt="2020-09-05T05:10:23.770" v="571" actId="20577"/>
          <ac:spMkLst>
            <pc:docMk/>
            <pc:sldMk cId="3345671653" sldId="271"/>
            <ac:spMk id="3" creationId="{67785AC0-4DCF-4777-8F2C-3AAD9DD65263}"/>
          </ac:spMkLst>
        </pc:spChg>
        <pc:spChg chg="add mod">
          <ac:chgData name="JR van Vugt" userId="b87b8ccde79f314c" providerId="LiveId" clId="{E62E8132-19E8-466D-B394-95A32389281A}" dt="2020-09-05T05:04:28.779" v="478" actId="1076"/>
          <ac:spMkLst>
            <pc:docMk/>
            <pc:sldMk cId="3345671653" sldId="271"/>
            <ac:spMk id="7" creationId="{86501B8B-15A6-4AC7-BC66-1BF6C2E1467C}"/>
          </ac:spMkLst>
        </pc:spChg>
        <pc:spChg chg="add mod">
          <ac:chgData name="JR van Vugt" userId="b87b8ccde79f314c" providerId="LiveId" clId="{E62E8132-19E8-466D-B394-95A32389281A}" dt="2020-09-05T05:10:56.007" v="572" actId="1076"/>
          <ac:spMkLst>
            <pc:docMk/>
            <pc:sldMk cId="3345671653" sldId="271"/>
            <ac:spMk id="9" creationId="{A9222A70-C67D-498E-9811-FF27B27AFC20}"/>
          </ac:spMkLst>
        </pc:spChg>
      </pc:sldChg>
      <pc:sldChg chg="addSp modSp add mod setBg">
        <pc:chgData name="JR van Vugt" userId="b87b8ccde79f314c" providerId="LiveId" clId="{E62E8132-19E8-466D-B394-95A32389281A}" dt="2020-09-05T05:49:55.361" v="702" actId="403"/>
        <pc:sldMkLst>
          <pc:docMk/>
          <pc:sldMk cId="679155554" sldId="272"/>
        </pc:sldMkLst>
        <pc:spChg chg="mod">
          <ac:chgData name="JR van Vugt" userId="b87b8ccde79f314c" providerId="LiveId" clId="{E62E8132-19E8-466D-B394-95A32389281A}" dt="2020-09-05T05:49:47.775" v="697" actId="26606"/>
          <ac:spMkLst>
            <pc:docMk/>
            <pc:sldMk cId="679155554" sldId="272"/>
            <ac:spMk id="2" creationId="{E1DA1845-4EF8-45F0-83C2-8A062A20E354}"/>
          </ac:spMkLst>
        </pc:spChg>
        <pc:spChg chg="mod">
          <ac:chgData name="JR van Vugt" userId="b87b8ccde79f314c" providerId="LiveId" clId="{E62E8132-19E8-466D-B394-95A32389281A}" dt="2020-09-05T05:49:47.775" v="697" actId="26606"/>
          <ac:spMkLst>
            <pc:docMk/>
            <pc:sldMk cId="679155554" sldId="272"/>
            <ac:spMk id="3" creationId="{5BCF1645-3219-42DF-A488-77EB6B1DD82F}"/>
          </ac:spMkLst>
        </pc:spChg>
        <pc:spChg chg="mod">
          <ac:chgData name="JR van Vugt" userId="b87b8ccde79f314c" providerId="LiveId" clId="{E62E8132-19E8-466D-B394-95A32389281A}" dt="2020-09-05T05:49:47.775" v="697" actId="26606"/>
          <ac:spMkLst>
            <pc:docMk/>
            <pc:sldMk cId="679155554" sldId="272"/>
            <ac:spMk id="4" creationId="{81331B33-6359-4701-A82C-F545EA8E2645}"/>
          </ac:spMkLst>
        </pc:spChg>
        <pc:spChg chg="add mod ord">
          <ac:chgData name="JR van Vugt" userId="b87b8ccde79f314c" providerId="LiveId" clId="{E62E8132-19E8-466D-B394-95A32389281A}" dt="2020-09-05T05:49:55.361" v="702" actId="403"/>
          <ac:spMkLst>
            <pc:docMk/>
            <pc:sldMk cId="679155554" sldId="272"/>
            <ac:spMk id="5" creationId="{3930E265-442C-4F7A-8FB5-DC860547E25C}"/>
          </ac:spMkLst>
        </pc:spChg>
        <pc:spChg chg="add mod ord">
          <ac:chgData name="JR van Vugt" userId="b87b8ccde79f314c" providerId="LiveId" clId="{E62E8132-19E8-466D-B394-95A32389281A}" dt="2020-09-05T05:49:47.775" v="697" actId="26606"/>
          <ac:spMkLst>
            <pc:docMk/>
            <pc:sldMk cId="679155554" sldId="272"/>
            <ac:spMk id="6" creationId="{093A5EEF-C9EF-4F0B-9F8A-D6EB0285787A}"/>
          </ac:spMkLst>
        </pc:spChg>
        <pc:spChg chg="add">
          <ac:chgData name="JR van Vugt" userId="b87b8ccde79f314c" providerId="LiveId" clId="{E62E8132-19E8-466D-B394-95A32389281A}" dt="2020-09-05T05:49:47.775" v="697" actId="26606"/>
          <ac:spMkLst>
            <pc:docMk/>
            <pc:sldMk cId="679155554" sldId="272"/>
            <ac:spMk id="11" creationId="{88294908-8B00-4F58-BBBA-20F71A40AA9E}"/>
          </ac:spMkLst>
        </pc:spChg>
        <pc:spChg chg="add">
          <ac:chgData name="JR van Vugt" userId="b87b8ccde79f314c" providerId="LiveId" clId="{E62E8132-19E8-466D-B394-95A32389281A}" dt="2020-09-05T05:49:47.775" v="697" actId="26606"/>
          <ac:spMkLst>
            <pc:docMk/>
            <pc:sldMk cId="679155554" sldId="272"/>
            <ac:spMk id="13" creationId="{4364C879-1404-4203-8E9D-CC5DE0A621A2}"/>
          </ac:spMkLst>
        </pc:spChg>
        <pc:spChg chg="add">
          <ac:chgData name="JR van Vugt" userId="b87b8ccde79f314c" providerId="LiveId" clId="{E62E8132-19E8-466D-B394-95A32389281A}" dt="2020-09-05T05:49:47.775" v="697" actId="26606"/>
          <ac:spMkLst>
            <pc:docMk/>
            <pc:sldMk cId="679155554" sldId="272"/>
            <ac:spMk id="15" creationId="{84617302-4B0D-4351-A6BB-6F0930D943AC}"/>
          </ac:spMkLst>
        </pc:spChg>
        <pc:spChg chg="add">
          <ac:chgData name="JR van Vugt" userId="b87b8ccde79f314c" providerId="LiveId" clId="{E62E8132-19E8-466D-B394-95A32389281A}" dt="2020-09-05T05:49:47.775" v="697" actId="26606"/>
          <ac:spMkLst>
            <pc:docMk/>
            <pc:sldMk cId="679155554" sldId="272"/>
            <ac:spMk id="17" creationId="{DA2C7802-C2E0-4218-8F89-8DD7CCD2CD1C}"/>
          </ac:spMkLst>
        </pc:spChg>
        <pc:spChg chg="add">
          <ac:chgData name="JR van Vugt" userId="b87b8ccde79f314c" providerId="LiveId" clId="{E62E8132-19E8-466D-B394-95A32389281A}" dt="2020-09-05T05:49:47.775" v="697" actId="26606"/>
          <ac:spMkLst>
            <pc:docMk/>
            <pc:sldMk cId="679155554" sldId="272"/>
            <ac:spMk id="19" creationId="{A6D7111A-21E5-4EE9-8A78-10E5530F0116}"/>
          </ac:spMkLst>
        </pc:spChg>
        <pc:spChg chg="add">
          <ac:chgData name="JR van Vugt" userId="b87b8ccde79f314c" providerId="LiveId" clId="{E62E8132-19E8-466D-B394-95A32389281A}" dt="2020-09-05T05:49:47.775" v="697" actId="26606"/>
          <ac:spMkLst>
            <pc:docMk/>
            <pc:sldMk cId="679155554" sldId="272"/>
            <ac:spMk id="21" creationId="{A3969E80-A77B-49FC-9122-D89AFD5EE118}"/>
          </ac:spMkLst>
        </pc:spChg>
        <pc:spChg chg="add">
          <ac:chgData name="JR van Vugt" userId="b87b8ccde79f314c" providerId="LiveId" clId="{E62E8132-19E8-466D-B394-95A32389281A}" dt="2020-09-05T05:49:47.775" v="697" actId="26606"/>
          <ac:spMkLst>
            <pc:docMk/>
            <pc:sldMk cId="679155554" sldId="272"/>
            <ac:spMk id="23" creationId="{1849CA57-76BD-4CF2-80BA-D7A46A01B7B1}"/>
          </ac:spMkLst>
        </pc:spChg>
        <pc:spChg chg="add">
          <ac:chgData name="JR van Vugt" userId="b87b8ccde79f314c" providerId="LiveId" clId="{E62E8132-19E8-466D-B394-95A32389281A}" dt="2020-09-05T05:49:47.775" v="697" actId="26606"/>
          <ac:spMkLst>
            <pc:docMk/>
            <pc:sldMk cId="679155554" sldId="272"/>
            <ac:spMk id="25" creationId="{35E9085E-E730-4768-83D4-6CB7E9897153}"/>
          </ac:spMkLst>
        </pc:spChg>
        <pc:spChg chg="add">
          <ac:chgData name="JR van Vugt" userId="b87b8ccde79f314c" providerId="LiveId" clId="{E62E8132-19E8-466D-B394-95A32389281A}" dt="2020-09-05T05:49:47.775" v="697" actId="26606"/>
          <ac:spMkLst>
            <pc:docMk/>
            <pc:sldMk cId="679155554" sldId="272"/>
            <ac:spMk id="27" creationId="{973272FE-A474-4CAE-8CA2-BCC8B476C3F4}"/>
          </ac:spMkLst>
        </pc:spChg>
        <pc:spChg chg="add">
          <ac:chgData name="JR van Vugt" userId="b87b8ccde79f314c" providerId="LiveId" clId="{E62E8132-19E8-466D-B394-95A32389281A}" dt="2020-09-05T05:49:47.775" v="697" actId="26606"/>
          <ac:spMkLst>
            <pc:docMk/>
            <pc:sldMk cId="679155554" sldId="272"/>
            <ac:spMk id="29" creationId="{E07981EA-05A6-437C-88D7-B377B92B031D}"/>
          </ac:spMkLst>
        </pc:spChg>
        <pc:spChg chg="add">
          <ac:chgData name="JR van Vugt" userId="b87b8ccde79f314c" providerId="LiveId" clId="{E62E8132-19E8-466D-B394-95A32389281A}" dt="2020-09-05T05:49:47.775" v="697" actId="26606"/>
          <ac:spMkLst>
            <pc:docMk/>
            <pc:sldMk cId="679155554" sldId="272"/>
            <ac:spMk id="31" creationId="{15E3C750-986E-4769-B1AE-49289FBEE75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80884-BE30-450A-8F30-CEB4A3F2CAF0}" type="datetimeFigureOut">
              <a:rPr lang="nl-NL" smtClean="0"/>
              <a:t>4-9-2020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1BB10-6AF3-4211-B705-6BD6A02931EC}" type="slidenum">
              <a:rPr lang="nl-NL" smtClean="0"/>
              <a:t>‹nr.›</a:t>
            </a:fld>
            <a:endParaRPr lang="nl-NL"/>
          </a:p>
        </p:txBody>
      </p:sp>
    </p:spTree>
    <p:extLst>
      <p:ext uri="{BB962C8B-B14F-4D97-AF65-F5344CB8AC3E}">
        <p14:creationId xmlns:p14="http://schemas.microsoft.com/office/powerpoint/2010/main" val="48987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96E13-C038-4C5F-9104-47DF9BED7B1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CEC64A6-8D5D-43EC-AF4A-E3770487FC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D400B34-6D57-4026-9F99-CF25B7DD823D}"/>
              </a:ext>
            </a:extLst>
          </p:cNvPr>
          <p:cNvSpPr>
            <a:spLocks noGrp="1"/>
          </p:cNvSpPr>
          <p:nvPr>
            <p:ph type="dt" sz="half" idx="10"/>
          </p:nvPr>
        </p:nvSpPr>
        <p:spPr/>
        <p:txBody>
          <a:bodyPr/>
          <a:lstStyle/>
          <a:p>
            <a:r>
              <a:rPr lang="nl-NL"/>
              <a:t>Toerusting HHK Diaconie September 2020 | Oud-Beijerland &amp; Elspeet</a:t>
            </a:r>
          </a:p>
        </p:txBody>
      </p:sp>
      <p:sp>
        <p:nvSpPr>
          <p:cNvPr id="5" name="Tijdelijke aanduiding voor voettekst 4">
            <a:extLst>
              <a:ext uri="{FF2B5EF4-FFF2-40B4-BE49-F238E27FC236}">
                <a16:creationId xmlns:a16="http://schemas.microsoft.com/office/drawing/2014/main" id="{2F64D7DA-9577-4EBC-909B-5EF46ED0A872}"/>
              </a:ext>
            </a:extLst>
          </p:cNvPr>
          <p:cNvSpPr>
            <a:spLocks noGrp="1"/>
          </p:cNvSpPr>
          <p:nvPr>
            <p:ph type="ftr" sz="quarter" idx="11"/>
          </p:nvPr>
        </p:nvSpPr>
        <p:spPr/>
        <p:txBody>
          <a:bodyPr/>
          <a:lstStyle/>
          <a:p>
            <a:r>
              <a:rPr lang="nl-NL"/>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A38C5C9B-FD65-41E2-8116-A854ED4F85B5}"/>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3082376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2D6509-14A7-4149-817B-19D8868590F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F89A0E-CE5F-47DF-BA4C-B56B1E7201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7FB522-E85D-4B67-A6AA-374A8237527D}"/>
              </a:ext>
            </a:extLst>
          </p:cNvPr>
          <p:cNvSpPr>
            <a:spLocks noGrp="1"/>
          </p:cNvSpPr>
          <p:nvPr>
            <p:ph type="dt" sz="half" idx="10"/>
          </p:nvPr>
        </p:nvSpPr>
        <p:spPr/>
        <p:txBody>
          <a:bodyPr/>
          <a:lstStyle/>
          <a:p>
            <a:r>
              <a:rPr lang="nl-NL"/>
              <a:t>Toerusting HHK Diaconie September 2020 | Oud-Beijerland &amp; Elspeet</a:t>
            </a:r>
          </a:p>
        </p:txBody>
      </p:sp>
      <p:sp>
        <p:nvSpPr>
          <p:cNvPr id="5" name="Tijdelijke aanduiding voor voettekst 4">
            <a:extLst>
              <a:ext uri="{FF2B5EF4-FFF2-40B4-BE49-F238E27FC236}">
                <a16:creationId xmlns:a16="http://schemas.microsoft.com/office/drawing/2014/main" id="{6F78DC5D-FDA0-4AC6-A172-6B1D833C77B1}"/>
              </a:ext>
            </a:extLst>
          </p:cNvPr>
          <p:cNvSpPr>
            <a:spLocks noGrp="1"/>
          </p:cNvSpPr>
          <p:nvPr>
            <p:ph type="ftr" sz="quarter" idx="11"/>
          </p:nvPr>
        </p:nvSpPr>
        <p:spPr/>
        <p:txBody>
          <a:bodyPr/>
          <a:lstStyle/>
          <a:p>
            <a:r>
              <a:rPr lang="nl-NL"/>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409DB67D-3D15-47A2-BEF2-1D125034D988}"/>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2223549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C5C101A-10DD-42C6-AC77-1BC93BF090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0AA169-E5F9-479F-9459-3BD808625FE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81248DB-321D-4890-AB4E-64A2969C09E5}"/>
              </a:ext>
            </a:extLst>
          </p:cNvPr>
          <p:cNvSpPr>
            <a:spLocks noGrp="1"/>
          </p:cNvSpPr>
          <p:nvPr>
            <p:ph type="dt" sz="half" idx="10"/>
          </p:nvPr>
        </p:nvSpPr>
        <p:spPr/>
        <p:txBody>
          <a:bodyPr/>
          <a:lstStyle/>
          <a:p>
            <a:r>
              <a:rPr lang="nl-NL"/>
              <a:t>Toerusting HHK Diaconie September 2020 | Oud-Beijerland &amp; Elspeet</a:t>
            </a:r>
          </a:p>
        </p:txBody>
      </p:sp>
      <p:sp>
        <p:nvSpPr>
          <p:cNvPr id="5" name="Tijdelijke aanduiding voor voettekst 4">
            <a:extLst>
              <a:ext uri="{FF2B5EF4-FFF2-40B4-BE49-F238E27FC236}">
                <a16:creationId xmlns:a16="http://schemas.microsoft.com/office/drawing/2014/main" id="{A46BD475-BD34-4273-A290-BF6764B8A7B0}"/>
              </a:ext>
            </a:extLst>
          </p:cNvPr>
          <p:cNvSpPr>
            <a:spLocks noGrp="1"/>
          </p:cNvSpPr>
          <p:nvPr>
            <p:ph type="ftr" sz="quarter" idx="11"/>
          </p:nvPr>
        </p:nvSpPr>
        <p:spPr/>
        <p:txBody>
          <a:bodyPr/>
          <a:lstStyle/>
          <a:p>
            <a:r>
              <a:rPr lang="nl-NL"/>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A7A8BDFC-6DBE-400D-ABAF-79FC18E4D999}"/>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2246605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8B830-C489-4E1A-8E0E-D2AC514B5F08}"/>
              </a:ext>
            </a:extLst>
          </p:cNvPr>
          <p:cNvSpPr>
            <a:spLocks noGrp="1"/>
          </p:cNvSpPr>
          <p:nvPr>
            <p:ph type="title"/>
          </p:nvPr>
        </p:nvSpPr>
        <p:spPr>
          <a:xfrm>
            <a:off x="980986" y="250031"/>
            <a:ext cx="10897668" cy="1074567"/>
          </a:xfrm>
        </p:spPr>
        <p:txBody>
          <a:bodyPr>
            <a:normAutofit/>
          </a:bodyPr>
          <a:lstStyle>
            <a:lvl1pPr>
              <a:defRPr sz="4800"/>
            </a:lvl1pPr>
          </a:lstStyle>
          <a:p>
            <a:r>
              <a:rPr lang="nl-NL"/>
              <a:t>Klik om stijl te bewerken</a:t>
            </a:r>
          </a:p>
        </p:txBody>
      </p:sp>
      <p:sp>
        <p:nvSpPr>
          <p:cNvPr id="3" name="Tijdelijke aanduiding voor inhoud 2">
            <a:extLst>
              <a:ext uri="{FF2B5EF4-FFF2-40B4-BE49-F238E27FC236}">
                <a16:creationId xmlns:a16="http://schemas.microsoft.com/office/drawing/2014/main" id="{DA17861B-78E9-4C86-8CB4-806533A561EE}"/>
              </a:ext>
            </a:extLst>
          </p:cNvPr>
          <p:cNvSpPr>
            <a:spLocks noGrp="1"/>
          </p:cNvSpPr>
          <p:nvPr>
            <p:ph idx="1"/>
          </p:nvPr>
        </p:nvSpPr>
        <p:spPr>
          <a:xfrm>
            <a:off x="980986" y="1401511"/>
            <a:ext cx="10897668" cy="4732446"/>
          </a:xfrm>
        </p:spPr>
        <p:txBody>
          <a:bodyPr>
            <a:normAutofit/>
          </a:bodyPr>
          <a:lstStyle>
            <a:lvl1pPr>
              <a:defRPr sz="3200"/>
            </a:lvl1pPr>
            <a:lvl2pPr>
              <a:defRPr sz="3200"/>
            </a:lvl2pPr>
            <a:lvl3pPr>
              <a:defRPr sz="3200"/>
            </a:lvl3pPr>
            <a:lvl4pPr>
              <a:defRPr sz="3200"/>
            </a:lvl4pPr>
            <a:lvl5pPr>
              <a:defRPr sz="3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87B37BA-872D-4A42-89B9-7B0EEF4FEF48}"/>
              </a:ext>
            </a:extLst>
          </p:cNvPr>
          <p:cNvSpPr>
            <a:spLocks noGrp="1"/>
          </p:cNvSpPr>
          <p:nvPr>
            <p:ph type="dt" sz="half" idx="10"/>
          </p:nvPr>
        </p:nvSpPr>
        <p:spPr/>
        <p:txBody>
          <a:bodyPr/>
          <a:lstStyle/>
          <a:p>
            <a:r>
              <a:rPr lang="nl-NL"/>
              <a:t>Toerusting HHK Diaconie September 2020 | Oud-Beijerland &amp; Elspeet</a:t>
            </a:r>
          </a:p>
        </p:txBody>
      </p:sp>
      <p:sp>
        <p:nvSpPr>
          <p:cNvPr id="5" name="Tijdelijke aanduiding voor voettekst 4">
            <a:extLst>
              <a:ext uri="{FF2B5EF4-FFF2-40B4-BE49-F238E27FC236}">
                <a16:creationId xmlns:a16="http://schemas.microsoft.com/office/drawing/2014/main" id="{778AC331-59F3-4F85-8A20-530E83EC8FD6}"/>
              </a:ext>
            </a:extLst>
          </p:cNvPr>
          <p:cNvSpPr>
            <a:spLocks noGrp="1"/>
          </p:cNvSpPr>
          <p:nvPr>
            <p:ph type="ftr" sz="quarter" idx="11"/>
          </p:nvPr>
        </p:nvSpPr>
        <p:spPr/>
        <p:txBody>
          <a:bodyPr/>
          <a:lstStyle/>
          <a:p>
            <a:r>
              <a:rPr lang="nl-NL"/>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B22180F3-D675-4513-94EC-65D6A1662220}"/>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3877784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6F8D9-F0E5-4D17-9208-0B17094FD90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F144EB24-D217-4330-8E66-6EF4D95133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9851410-B23D-4364-8FE4-43EAD3BA0DD6}"/>
              </a:ext>
            </a:extLst>
          </p:cNvPr>
          <p:cNvSpPr>
            <a:spLocks noGrp="1"/>
          </p:cNvSpPr>
          <p:nvPr>
            <p:ph type="dt" sz="half" idx="10"/>
          </p:nvPr>
        </p:nvSpPr>
        <p:spPr/>
        <p:txBody>
          <a:bodyPr/>
          <a:lstStyle/>
          <a:p>
            <a:r>
              <a:rPr lang="nl-NL"/>
              <a:t>Toerusting HHK Diaconie September 2020 | Oud-Beijerland &amp; Elspeet</a:t>
            </a:r>
          </a:p>
        </p:txBody>
      </p:sp>
      <p:sp>
        <p:nvSpPr>
          <p:cNvPr id="5" name="Tijdelijke aanduiding voor voettekst 4">
            <a:extLst>
              <a:ext uri="{FF2B5EF4-FFF2-40B4-BE49-F238E27FC236}">
                <a16:creationId xmlns:a16="http://schemas.microsoft.com/office/drawing/2014/main" id="{92A84FCC-7F1D-4353-9D7C-718796EECA7B}"/>
              </a:ext>
            </a:extLst>
          </p:cNvPr>
          <p:cNvSpPr>
            <a:spLocks noGrp="1"/>
          </p:cNvSpPr>
          <p:nvPr>
            <p:ph type="ftr" sz="quarter" idx="11"/>
          </p:nvPr>
        </p:nvSpPr>
        <p:spPr/>
        <p:txBody>
          <a:bodyPr/>
          <a:lstStyle/>
          <a:p>
            <a:r>
              <a:rPr lang="nl-NL"/>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E9D0C42D-CF98-4DE3-9135-47CDC2F1E3A6}"/>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3921940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7651A-08C7-42AF-989B-1D8C2A30F66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1E2E01E-4718-4707-8B8A-AD83113E761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ED302B2-EF43-4680-B8F6-007820AE802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D4A8AFC-6E07-4811-898A-7A94CEF5E6B8}"/>
              </a:ext>
            </a:extLst>
          </p:cNvPr>
          <p:cNvSpPr>
            <a:spLocks noGrp="1"/>
          </p:cNvSpPr>
          <p:nvPr>
            <p:ph type="dt" sz="half" idx="10"/>
          </p:nvPr>
        </p:nvSpPr>
        <p:spPr/>
        <p:txBody>
          <a:bodyPr/>
          <a:lstStyle/>
          <a:p>
            <a:r>
              <a:rPr lang="nl-NL"/>
              <a:t>Toerusting HHK Diaconie September 2020 | Oud-Beijerland &amp; Elspeet</a:t>
            </a:r>
          </a:p>
        </p:txBody>
      </p:sp>
      <p:sp>
        <p:nvSpPr>
          <p:cNvPr id="6" name="Tijdelijke aanduiding voor voettekst 5">
            <a:extLst>
              <a:ext uri="{FF2B5EF4-FFF2-40B4-BE49-F238E27FC236}">
                <a16:creationId xmlns:a16="http://schemas.microsoft.com/office/drawing/2014/main" id="{275AF1B8-82B9-4E27-9C18-393D76B1394E}"/>
              </a:ext>
            </a:extLst>
          </p:cNvPr>
          <p:cNvSpPr>
            <a:spLocks noGrp="1"/>
          </p:cNvSpPr>
          <p:nvPr>
            <p:ph type="ftr" sz="quarter" idx="11"/>
          </p:nvPr>
        </p:nvSpPr>
        <p:spPr/>
        <p:txBody>
          <a:bodyPr/>
          <a:lstStyle/>
          <a:p>
            <a:r>
              <a:rPr lang="nl-NL"/>
              <a:t>Gemeenteleden met beperkingen. Gemeenteleden met gaven. Hoe dienen als diaken?</a:t>
            </a:r>
          </a:p>
        </p:txBody>
      </p:sp>
      <p:sp>
        <p:nvSpPr>
          <p:cNvPr id="7" name="Tijdelijke aanduiding voor dianummer 6">
            <a:extLst>
              <a:ext uri="{FF2B5EF4-FFF2-40B4-BE49-F238E27FC236}">
                <a16:creationId xmlns:a16="http://schemas.microsoft.com/office/drawing/2014/main" id="{20A63DAA-B8AB-47A5-9D37-D4669D5C3BE3}"/>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3186006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29984-7251-4374-9467-96561CCAA11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2549C28-B5C8-43EE-B8D1-B982E958D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624AF6F-6065-4307-B7C6-1B41F54D0A2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DE009AE-C125-456C-9896-B95190B75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3CE4FB7-A295-4519-9C7E-827809B4399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4E7FEBA-933B-436B-808B-E62A7C67AAC7}"/>
              </a:ext>
            </a:extLst>
          </p:cNvPr>
          <p:cNvSpPr>
            <a:spLocks noGrp="1"/>
          </p:cNvSpPr>
          <p:nvPr>
            <p:ph type="dt" sz="half" idx="10"/>
          </p:nvPr>
        </p:nvSpPr>
        <p:spPr/>
        <p:txBody>
          <a:bodyPr/>
          <a:lstStyle/>
          <a:p>
            <a:r>
              <a:rPr lang="nl-NL"/>
              <a:t>Toerusting HHK Diaconie September 2020 | Oud-Beijerland &amp; Elspeet</a:t>
            </a:r>
          </a:p>
        </p:txBody>
      </p:sp>
      <p:sp>
        <p:nvSpPr>
          <p:cNvPr id="8" name="Tijdelijke aanduiding voor voettekst 7">
            <a:extLst>
              <a:ext uri="{FF2B5EF4-FFF2-40B4-BE49-F238E27FC236}">
                <a16:creationId xmlns:a16="http://schemas.microsoft.com/office/drawing/2014/main" id="{A088EDD1-66F0-4476-BFEE-0A92BECD59DF}"/>
              </a:ext>
            </a:extLst>
          </p:cNvPr>
          <p:cNvSpPr>
            <a:spLocks noGrp="1"/>
          </p:cNvSpPr>
          <p:nvPr>
            <p:ph type="ftr" sz="quarter" idx="11"/>
          </p:nvPr>
        </p:nvSpPr>
        <p:spPr/>
        <p:txBody>
          <a:bodyPr/>
          <a:lstStyle/>
          <a:p>
            <a:r>
              <a:rPr lang="nl-NL"/>
              <a:t>Gemeenteleden met beperkingen. Gemeenteleden met gaven. Hoe dienen als diaken?</a:t>
            </a:r>
          </a:p>
        </p:txBody>
      </p:sp>
      <p:sp>
        <p:nvSpPr>
          <p:cNvPr id="9" name="Tijdelijke aanduiding voor dianummer 8">
            <a:extLst>
              <a:ext uri="{FF2B5EF4-FFF2-40B4-BE49-F238E27FC236}">
                <a16:creationId xmlns:a16="http://schemas.microsoft.com/office/drawing/2014/main" id="{1AC76374-3B76-4AFE-9C87-69A4B1D8DFE8}"/>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2108802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4A51B-7C43-4D0F-8AC7-75EB86C0926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C36C14C-B9D7-4F80-87FC-60CE6470CF40}"/>
              </a:ext>
            </a:extLst>
          </p:cNvPr>
          <p:cNvSpPr>
            <a:spLocks noGrp="1"/>
          </p:cNvSpPr>
          <p:nvPr>
            <p:ph type="dt" sz="half" idx="10"/>
          </p:nvPr>
        </p:nvSpPr>
        <p:spPr/>
        <p:txBody>
          <a:bodyPr/>
          <a:lstStyle/>
          <a:p>
            <a:r>
              <a:rPr lang="nl-NL"/>
              <a:t>Toerusting HHK Diaconie September 2020 | Oud-Beijerland &amp; Elspeet</a:t>
            </a:r>
          </a:p>
        </p:txBody>
      </p:sp>
      <p:sp>
        <p:nvSpPr>
          <p:cNvPr id="4" name="Tijdelijke aanduiding voor voettekst 3">
            <a:extLst>
              <a:ext uri="{FF2B5EF4-FFF2-40B4-BE49-F238E27FC236}">
                <a16:creationId xmlns:a16="http://schemas.microsoft.com/office/drawing/2014/main" id="{9F98EC18-C293-47C1-9485-24B0C87DD361}"/>
              </a:ext>
            </a:extLst>
          </p:cNvPr>
          <p:cNvSpPr>
            <a:spLocks noGrp="1"/>
          </p:cNvSpPr>
          <p:nvPr>
            <p:ph type="ftr" sz="quarter" idx="11"/>
          </p:nvPr>
        </p:nvSpPr>
        <p:spPr/>
        <p:txBody>
          <a:bodyPr/>
          <a:lstStyle/>
          <a:p>
            <a:r>
              <a:rPr lang="nl-NL"/>
              <a:t>Gemeenteleden met beperkingen. Gemeenteleden met gaven. Hoe dienen als diaken?</a:t>
            </a:r>
          </a:p>
        </p:txBody>
      </p:sp>
      <p:sp>
        <p:nvSpPr>
          <p:cNvPr id="5" name="Tijdelijke aanduiding voor dianummer 4">
            <a:extLst>
              <a:ext uri="{FF2B5EF4-FFF2-40B4-BE49-F238E27FC236}">
                <a16:creationId xmlns:a16="http://schemas.microsoft.com/office/drawing/2014/main" id="{04467E50-1361-49ED-982D-F138636CB5FA}"/>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93553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B50269-734B-480B-B2AA-01535F361427}"/>
              </a:ext>
            </a:extLst>
          </p:cNvPr>
          <p:cNvSpPr>
            <a:spLocks noGrp="1"/>
          </p:cNvSpPr>
          <p:nvPr>
            <p:ph type="dt" sz="half" idx="10"/>
          </p:nvPr>
        </p:nvSpPr>
        <p:spPr/>
        <p:txBody>
          <a:bodyPr/>
          <a:lstStyle/>
          <a:p>
            <a:r>
              <a:rPr lang="nl-NL"/>
              <a:t>Toerusting HHK Diaconie September 2020 | Oud-Beijerland &amp; Elspeet</a:t>
            </a:r>
          </a:p>
        </p:txBody>
      </p:sp>
      <p:sp>
        <p:nvSpPr>
          <p:cNvPr id="3" name="Tijdelijke aanduiding voor voettekst 2">
            <a:extLst>
              <a:ext uri="{FF2B5EF4-FFF2-40B4-BE49-F238E27FC236}">
                <a16:creationId xmlns:a16="http://schemas.microsoft.com/office/drawing/2014/main" id="{C32C522F-96CB-4ED2-AFB2-D044F8986C38}"/>
              </a:ext>
            </a:extLst>
          </p:cNvPr>
          <p:cNvSpPr>
            <a:spLocks noGrp="1"/>
          </p:cNvSpPr>
          <p:nvPr>
            <p:ph type="ftr" sz="quarter" idx="11"/>
          </p:nvPr>
        </p:nvSpPr>
        <p:spPr/>
        <p:txBody>
          <a:bodyPr/>
          <a:lstStyle/>
          <a:p>
            <a:r>
              <a:rPr lang="nl-NL"/>
              <a:t>Gemeenteleden met beperkingen. Gemeenteleden met gaven. Hoe dienen als diaken?</a:t>
            </a:r>
          </a:p>
        </p:txBody>
      </p:sp>
      <p:sp>
        <p:nvSpPr>
          <p:cNvPr id="4" name="Tijdelijke aanduiding voor dianummer 3">
            <a:extLst>
              <a:ext uri="{FF2B5EF4-FFF2-40B4-BE49-F238E27FC236}">
                <a16:creationId xmlns:a16="http://schemas.microsoft.com/office/drawing/2014/main" id="{51C00460-1CFB-4F72-BD8B-FBB0F7B5BA05}"/>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254743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D60E8F-6D29-40CC-A8F7-BBD497C7785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B6DBD21-0EE6-4830-B06C-B4F634D19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8AFD0C3-2CB6-4C0E-AECC-0EF96FE7B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5D3CFD1-E590-48E5-8F2C-F9DC88FA25EE}"/>
              </a:ext>
            </a:extLst>
          </p:cNvPr>
          <p:cNvSpPr>
            <a:spLocks noGrp="1"/>
          </p:cNvSpPr>
          <p:nvPr>
            <p:ph type="dt" sz="half" idx="10"/>
          </p:nvPr>
        </p:nvSpPr>
        <p:spPr/>
        <p:txBody>
          <a:bodyPr/>
          <a:lstStyle/>
          <a:p>
            <a:r>
              <a:rPr lang="nl-NL"/>
              <a:t>Toerusting HHK Diaconie September 2020 | Oud-Beijerland &amp; Elspeet</a:t>
            </a:r>
          </a:p>
        </p:txBody>
      </p:sp>
      <p:sp>
        <p:nvSpPr>
          <p:cNvPr id="6" name="Tijdelijke aanduiding voor voettekst 5">
            <a:extLst>
              <a:ext uri="{FF2B5EF4-FFF2-40B4-BE49-F238E27FC236}">
                <a16:creationId xmlns:a16="http://schemas.microsoft.com/office/drawing/2014/main" id="{9034E0FE-71C7-4EB5-A2E7-4A2E34F088EA}"/>
              </a:ext>
            </a:extLst>
          </p:cNvPr>
          <p:cNvSpPr>
            <a:spLocks noGrp="1"/>
          </p:cNvSpPr>
          <p:nvPr>
            <p:ph type="ftr" sz="quarter" idx="11"/>
          </p:nvPr>
        </p:nvSpPr>
        <p:spPr/>
        <p:txBody>
          <a:bodyPr/>
          <a:lstStyle/>
          <a:p>
            <a:r>
              <a:rPr lang="nl-NL"/>
              <a:t>Gemeenteleden met beperkingen. Gemeenteleden met gaven. Hoe dienen als diaken?</a:t>
            </a:r>
          </a:p>
        </p:txBody>
      </p:sp>
      <p:sp>
        <p:nvSpPr>
          <p:cNvPr id="7" name="Tijdelijke aanduiding voor dianummer 6">
            <a:extLst>
              <a:ext uri="{FF2B5EF4-FFF2-40B4-BE49-F238E27FC236}">
                <a16:creationId xmlns:a16="http://schemas.microsoft.com/office/drawing/2014/main" id="{4521434A-168E-41B5-BA47-5B526C2648B2}"/>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3286048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81188-B322-4E4A-B0E4-38A94A38D2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1657EA0-704D-4ACE-ABFD-163A70B3B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55B9DC7-1BB5-4A88-9406-CA6D596559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1CE1E4-7AD3-4431-BED4-E7C90EEFD9DC}"/>
              </a:ext>
            </a:extLst>
          </p:cNvPr>
          <p:cNvSpPr>
            <a:spLocks noGrp="1"/>
          </p:cNvSpPr>
          <p:nvPr>
            <p:ph type="dt" sz="half" idx="10"/>
          </p:nvPr>
        </p:nvSpPr>
        <p:spPr/>
        <p:txBody>
          <a:bodyPr/>
          <a:lstStyle/>
          <a:p>
            <a:r>
              <a:rPr lang="nl-NL"/>
              <a:t>Toerusting HHK Diaconie September 2020 | Oud-Beijerland &amp; Elspeet</a:t>
            </a:r>
          </a:p>
        </p:txBody>
      </p:sp>
      <p:sp>
        <p:nvSpPr>
          <p:cNvPr id="6" name="Tijdelijke aanduiding voor voettekst 5">
            <a:extLst>
              <a:ext uri="{FF2B5EF4-FFF2-40B4-BE49-F238E27FC236}">
                <a16:creationId xmlns:a16="http://schemas.microsoft.com/office/drawing/2014/main" id="{865840F0-9172-4435-A636-805EAEA3E15A}"/>
              </a:ext>
            </a:extLst>
          </p:cNvPr>
          <p:cNvSpPr>
            <a:spLocks noGrp="1"/>
          </p:cNvSpPr>
          <p:nvPr>
            <p:ph type="ftr" sz="quarter" idx="11"/>
          </p:nvPr>
        </p:nvSpPr>
        <p:spPr/>
        <p:txBody>
          <a:bodyPr/>
          <a:lstStyle/>
          <a:p>
            <a:r>
              <a:rPr lang="nl-NL"/>
              <a:t>Gemeenteleden met beperkingen. Gemeenteleden met gaven. Hoe dienen als diaken?</a:t>
            </a:r>
          </a:p>
        </p:txBody>
      </p:sp>
      <p:sp>
        <p:nvSpPr>
          <p:cNvPr id="7" name="Tijdelijke aanduiding voor dianummer 6">
            <a:extLst>
              <a:ext uri="{FF2B5EF4-FFF2-40B4-BE49-F238E27FC236}">
                <a16:creationId xmlns:a16="http://schemas.microsoft.com/office/drawing/2014/main" id="{2B42E144-BA86-4CE9-8B2A-28FBB47FF5B1}"/>
              </a:ext>
            </a:extLst>
          </p:cNvPr>
          <p:cNvSpPr>
            <a:spLocks noGrp="1"/>
          </p:cNvSpPr>
          <p:nvPr>
            <p:ph type="sldNum" sz="quarter" idx="12"/>
          </p:nvPr>
        </p:nvSpPr>
        <p:spPr/>
        <p:txBody>
          <a:bodyPr/>
          <a:lstStyle/>
          <a:p>
            <a:fld id="{6BC24EAE-EC5F-4268-90B2-6D1E1D96D295}" type="slidenum">
              <a:rPr lang="nl-NL" smtClean="0"/>
              <a:t>‹nr.›</a:t>
            </a:fld>
            <a:endParaRPr lang="nl-NL"/>
          </a:p>
        </p:txBody>
      </p:sp>
    </p:spTree>
    <p:extLst>
      <p:ext uri="{BB962C8B-B14F-4D97-AF65-F5344CB8AC3E}">
        <p14:creationId xmlns:p14="http://schemas.microsoft.com/office/powerpoint/2010/main" val="3706302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634CF2C-4B74-48BA-9AC2-561F576CB48C}"/>
              </a:ext>
            </a:extLst>
          </p:cNvPr>
          <p:cNvPicPr>
            <a:picLocks noChangeAspect="1"/>
          </p:cNvPicPr>
          <p:nvPr userDrawn="1"/>
        </p:nvPicPr>
        <p:blipFill>
          <a:blip r:embed="rId13"/>
          <a:stretch>
            <a:fillRect/>
          </a:stretch>
        </p:blipFill>
        <p:spPr>
          <a:xfrm>
            <a:off x="0" y="6176963"/>
            <a:ext cx="12192000" cy="712861"/>
          </a:xfrm>
          <a:prstGeom prst="rect">
            <a:avLst/>
          </a:prstGeom>
        </p:spPr>
      </p:pic>
      <p:sp>
        <p:nvSpPr>
          <p:cNvPr id="2" name="Tijdelijke aanduiding voor titel 1">
            <a:extLst>
              <a:ext uri="{FF2B5EF4-FFF2-40B4-BE49-F238E27FC236}">
                <a16:creationId xmlns:a16="http://schemas.microsoft.com/office/drawing/2014/main" id="{294951C1-EE7F-40CD-A976-3392FFC77597}"/>
              </a:ext>
            </a:extLst>
          </p:cNvPr>
          <p:cNvSpPr>
            <a:spLocks noGrp="1"/>
          </p:cNvSpPr>
          <p:nvPr>
            <p:ph type="title"/>
          </p:nvPr>
        </p:nvSpPr>
        <p:spPr>
          <a:xfrm>
            <a:off x="980986" y="250032"/>
            <a:ext cx="10897668" cy="886560"/>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4C30E8A7-8355-4909-9C10-7B52812E8094}"/>
              </a:ext>
            </a:extLst>
          </p:cNvPr>
          <p:cNvSpPr>
            <a:spLocks noGrp="1"/>
          </p:cNvSpPr>
          <p:nvPr>
            <p:ph type="body" idx="1"/>
          </p:nvPr>
        </p:nvSpPr>
        <p:spPr>
          <a:xfrm>
            <a:off x="980986" y="1222607"/>
            <a:ext cx="10897668" cy="4911349"/>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19A5F56-FBEA-4471-8A63-48148A5782AC}"/>
              </a:ext>
            </a:extLst>
          </p:cNvPr>
          <p:cNvSpPr>
            <a:spLocks noGrp="1"/>
          </p:cNvSpPr>
          <p:nvPr>
            <p:ph type="dt" sz="half" idx="2"/>
          </p:nvPr>
        </p:nvSpPr>
        <p:spPr>
          <a:xfrm>
            <a:off x="0" y="0"/>
            <a:ext cx="862413" cy="6090948"/>
          </a:xfrm>
          <a:prstGeom prst="rect">
            <a:avLst/>
          </a:prstGeom>
        </p:spPr>
        <p:txBody>
          <a:bodyPr vert="vert270" lIns="91440" tIns="45720" rIns="91440" bIns="45720" rtlCol="0" anchor="ctr"/>
          <a:lstStyle>
            <a:lvl1pPr algn="l">
              <a:defRPr sz="1400">
                <a:solidFill>
                  <a:schemeClr val="tx1">
                    <a:tint val="75000"/>
                  </a:schemeClr>
                </a:solidFill>
                <a:latin typeface="Arial" panose="020B0604020202020204" pitchFamily="34" charset="0"/>
                <a:cs typeface="Arial" panose="020B0604020202020204" pitchFamily="34" charset="0"/>
              </a:defRPr>
            </a:lvl1pPr>
          </a:lstStyle>
          <a:p>
            <a:r>
              <a:rPr lang="nl-NL"/>
              <a:t>Toerusting HHK Diaconie September 2020 | Oud-Beijerland &amp; Elspeet</a:t>
            </a:r>
            <a:endParaRPr lang="nl-NL" dirty="0"/>
          </a:p>
        </p:txBody>
      </p:sp>
      <p:sp>
        <p:nvSpPr>
          <p:cNvPr id="5" name="Tijdelijke aanduiding voor voettekst 4">
            <a:extLst>
              <a:ext uri="{FF2B5EF4-FFF2-40B4-BE49-F238E27FC236}">
                <a16:creationId xmlns:a16="http://schemas.microsoft.com/office/drawing/2014/main" id="{42D07B7B-9EF5-4EE3-9C34-4BE75974ED01}"/>
              </a:ext>
            </a:extLst>
          </p:cNvPr>
          <p:cNvSpPr>
            <a:spLocks noGrp="1"/>
          </p:cNvSpPr>
          <p:nvPr>
            <p:ph type="ftr" sz="quarter" idx="3"/>
          </p:nvPr>
        </p:nvSpPr>
        <p:spPr>
          <a:xfrm>
            <a:off x="4597636" y="6340149"/>
            <a:ext cx="6528988" cy="365125"/>
          </a:xfrm>
          <a:prstGeom prst="rect">
            <a:avLst/>
          </a:prstGeom>
        </p:spPr>
        <p:txBody>
          <a:bodyPr vert="horz" lIns="91440" tIns="45720" rIns="91440" bIns="45720" rtlCol="0" anchor="ctr"/>
          <a:lstStyle>
            <a:lvl1pPr algn="ctr">
              <a:defRPr sz="1200" i="0">
                <a:solidFill>
                  <a:schemeClr val="bg1"/>
                </a:solidFill>
                <a:latin typeface="Arial" panose="020B0604020202020204" pitchFamily="34" charset="0"/>
                <a:cs typeface="Arial" panose="020B0604020202020204" pitchFamily="34" charset="0"/>
              </a:defRPr>
            </a:lvl1pPr>
          </a:lstStyle>
          <a:p>
            <a:r>
              <a:rPr lang="nl-NL" dirty="0"/>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C5B3ED15-EA32-4ABB-88F8-2737B645DBC0}"/>
              </a:ext>
            </a:extLst>
          </p:cNvPr>
          <p:cNvSpPr>
            <a:spLocks noGrp="1"/>
          </p:cNvSpPr>
          <p:nvPr>
            <p:ph type="sldNum" sz="quarter" idx="4"/>
          </p:nvPr>
        </p:nvSpPr>
        <p:spPr>
          <a:xfrm>
            <a:off x="10955708" y="6340564"/>
            <a:ext cx="1081756" cy="365125"/>
          </a:xfrm>
          <a:prstGeom prst="rect">
            <a:avLst/>
          </a:prstGeom>
        </p:spPr>
        <p:txBody>
          <a:bodyPr vert="horz" lIns="91440" tIns="45720" rIns="91440" bIns="45720" rtlCol="0" anchor="ctr"/>
          <a:lstStyle>
            <a:lvl1pPr algn="r">
              <a:defRPr sz="2800">
                <a:solidFill>
                  <a:schemeClr val="bg1"/>
                </a:solidFill>
                <a:latin typeface="Arial" panose="020B0604020202020204" pitchFamily="34" charset="0"/>
                <a:cs typeface="Arial" panose="020B0604020202020204" pitchFamily="34" charset="0"/>
              </a:defRPr>
            </a:lvl1pPr>
          </a:lstStyle>
          <a:p>
            <a:fld id="{6BC24EAE-EC5F-4268-90B2-6D1E1D96D295}" type="slidenum">
              <a:rPr lang="nl-NL" smtClean="0"/>
              <a:pPr/>
              <a:t>‹nr.›</a:t>
            </a:fld>
            <a:endParaRPr lang="nl-NL" dirty="0"/>
          </a:p>
        </p:txBody>
      </p:sp>
    </p:spTree>
    <p:extLst>
      <p:ext uri="{BB962C8B-B14F-4D97-AF65-F5344CB8AC3E}">
        <p14:creationId xmlns:p14="http://schemas.microsoft.com/office/powerpoint/2010/main" val="1500735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914400" rtl="0" eaLnBrk="1" latinLnBrk="0" hangingPunct="1">
        <a:lnSpc>
          <a:spcPct val="90000"/>
        </a:lnSpc>
        <a:spcBef>
          <a:spcPct val="0"/>
        </a:spcBef>
        <a:buNone/>
        <a:defRPr sz="4400" kern="1200">
          <a:solidFill>
            <a:schemeClr val="accent4"/>
          </a:solidFill>
          <a:effectLst>
            <a:outerShdw blurRad="38100" dist="38100" dir="2700000" algn="tl">
              <a:srgbClr val="000000">
                <a:alpha val="43137"/>
              </a:srgbClr>
            </a:outerShdw>
          </a:effectLst>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800" kern="1200" dirty="0" smtClean="0">
          <a:solidFill>
            <a:schemeClr val="tx1">
              <a:tint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nl-NL" sz="2800" kern="1200" dirty="0" smtClean="0">
          <a:solidFill>
            <a:schemeClr val="tx1">
              <a:tint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nl-NL" sz="2800" kern="1200" dirty="0" smtClean="0">
          <a:solidFill>
            <a:schemeClr val="tx1">
              <a:tint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nl-NL" sz="2800" kern="1200" dirty="0" smtClean="0">
          <a:solidFill>
            <a:schemeClr val="tx1">
              <a:tint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nl-NL" sz="2800" kern="1200" dirty="0" smtClean="0">
          <a:solidFill>
            <a:schemeClr val="tx1">
              <a:tint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BD820-255D-491B-8CD4-46BEC916460F}"/>
              </a:ext>
            </a:extLst>
          </p:cNvPr>
          <p:cNvSpPr>
            <a:spLocks noGrp="1"/>
          </p:cNvSpPr>
          <p:nvPr>
            <p:ph type="ctrTitle"/>
          </p:nvPr>
        </p:nvSpPr>
        <p:spPr>
          <a:xfrm>
            <a:off x="841247" y="1655286"/>
            <a:ext cx="4609057" cy="2610042"/>
          </a:xfrm>
        </p:spPr>
        <p:txBody>
          <a:bodyPr>
            <a:normAutofit/>
          </a:bodyPr>
          <a:lstStyle/>
          <a:p>
            <a:pPr algn="l"/>
            <a:r>
              <a:rPr lang="nl-NL" sz="5400"/>
              <a:t>Inleiding</a:t>
            </a:r>
          </a:p>
        </p:txBody>
      </p:sp>
      <p:sp>
        <p:nvSpPr>
          <p:cNvPr id="3" name="Ondertitel 2">
            <a:extLst>
              <a:ext uri="{FF2B5EF4-FFF2-40B4-BE49-F238E27FC236}">
                <a16:creationId xmlns:a16="http://schemas.microsoft.com/office/drawing/2014/main" id="{29B0A45B-E1F8-4ED3-813B-BEA3CBC8D04E}"/>
              </a:ext>
            </a:extLst>
          </p:cNvPr>
          <p:cNvSpPr>
            <a:spLocks noGrp="1"/>
          </p:cNvSpPr>
          <p:nvPr>
            <p:ph type="subTitle" idx="1"/>
          </p:nvPr>
        </p:nvSpPr>
        <p:spPr>
          <a:xfrm>
            <a:off x="841247" y="4373385"/>
            <a:ext cx="4609057" cy="766040"/>
          </a:xfrm>
        </p:spPr>
        <p:txBody>
          <a:bodyPr>
            <a:normAutofit/>
          </a:bodyPr>
          <a:lstStyle/>
          <a:p>
            <a:pPr algn="l"/>
            <a:r>
              <a:rPr lang="nl-NL" sz="2000"/>
              <a:t>Schroom</a:t>
            </a:r>
          </a:p>
        </p:txBody>
      </p:sp>
      <p:sp>
        <p:nvSpPr>
          <p:cNvPr id="66" name="Freeform: Shape 29">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Freeform: Shape 31">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binnen, vloer, plafond, persoon&#10;&#10;Automatisch gegenereerde beschrijving">
            <a:extLst>
              <a:ext uri="{FF2B5EF4-FFF2-40B4-BE49-F238E27FC236}">
                <a16:creationId xmlns:a16="http://schemas.microsoft.com/office/drawing/2014/main" id="{588FD6C5-1FF7-4C72-8AA1-4FFE44467EBB}"/>
              </a:ext>
            </a:extLst>
          </p:cNvPr>
          <p:cNvPicPr>
            <a:picLocks noChangeAspect="1"/>
          </p:cNvPicPr>
          <p:nvPr/>
        </p:nvPicPr>
        <p:blipFill rotWithShape="1">
          <a:blip r:embed="rId2">
            <a:extLst>
              <a:ext uri="{28A0092B-C50C-407E-A947-70E740481C1C}">
                <a14:useLocalDpi xmlns:a14="http://schemas.microsoft.com/office/drawing/2010/main" val="0"/>
              </a:ext>
            </a:extLst>
          </a:blip>
          <a:srcRect l="5546" r="17589"/>
          <a:stretch/>
        </p:blipFill>
        <p:spPr>
          <a:xfrm>
            <a:off x="7262017" y="1655560"/>
            <a:ext cx="3570495" cy="3483864"/>
          </a:xfrm>
          <a:prstGeom prst="rect">
            <a:avLst/>
          </a:prstGeom>
        </p:spPr>
      </p:pic>
      <p:sp>
        <p:nvSpPr>
          <p:cNvPr id="68" name="Freeform: Shape 33">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35">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005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5">
            <a:extLst>
              <a:ext uri="{FF2B5EF4-FFF2-40B4-BE49-F238E27FC236}">
                <a16:creationId xmlns:a16="http://schemas.microsoft.com/office/drawing/2014/main" id="{B352BBB9-69A8-405C-9209-A9FE217AED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7" name="Oval 16">
              <a:extLst>
                <a:ext uri="{FF2B5EF4-FFF2-40B4-BE49-F238E27FC236}">
                  <a16:creationId xmlns:a16="http://schemas.microsoft.com/office/drawing/2014/main" id="{2BA8247A-9874-4F57-82F4-AEB016E66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A30C3CE4-8479-4B6E-9C21-D7B0CD89E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8">
              <a:extLst>
                <a:ext uri="{FF2B5EF4-FFF2-40B4-BE49-F238E27FC236}">
                  <a16:creationId xmlns:a16="http://schemas.microsoft.com/office/drawing/2014/main" id="{F7BCD297-22FC-4ECD-95DC-8581D5E6B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61A25F1-8873-4D98-B8D5-169EA0AC9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0">
              <a:extLst>
                <a:ext uri="{FF2B5EF4-FFF2-40B4-BE49-F238E27FC236}">
                  <a16:creationId xmlns:a16="http://schemas.microsoft.com/office/drawing/2014/main" id="{CB7BCAD9-3EF1-4FCE-AFA0-BD2C545A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1">
              <a:extLst>
                <a:ext uri="{FF2B5EF4-FFF2-40B4-BE49-F238E27FC236}">
                  <a16:creationId xmlns:a16="http://schemas.microsoft.com/office/drawing/2014/main" id="{36649524-3638-4334-8ED6-539D10DF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52CF6AE7-1298-47F4-869E-88A467D341E7}"/>
              </a:ext>
            </a:extLst>
          </p:cNvPr>
          <p:cNvSpPr>
            <a:spLocks noGrp="1"/>
          </p:cNvSpPr>
          <p:nvPr>
            <p:ph type="title"/>
          </p:nvPr>
        </p:nvSpPr>
        <p:spPr>
          <a:xfrm>
            <a:off x="264871" y="530326"/>
            <a:ext cx="4651076" cy="1951075"/>
          </a:xfrm>
          <a:noFill/>
        </p:spPr>
        <p:txBody>
          <a:bodyPr anchor="t">
            <a:normAutofit/>
          </a:bodyPr>
          <a:lstStyle/>
          <a:p>
            <a:r>
              <a:rPr lang="nl-NL" dirty="0">
                <a:solidFill>
                  <a:schemeClr val="bg1"/>
                </a:solidFill>
              </a:rPr>
              <a:t>De gemeente</a:t>
            </a:r>
            <a:br>
              <a:rPr lang="nl-NL" dirty="0">
                <a:solidFill>
                  <a:schemeClr val="bg1"/>
                </a:solidFill>
              </a:rPr>
            </a:br>
            <a:r>
              <a:rPr lang="nl-NL" sz="1600" dirty="0">
                <a:solidFill>
                  <a:schemeClr val="bg1"/>
                </a:solidFill>
                <a:effectLst/>
              </a:rPr>
              <a:t>Verantwoordelijkheid voor de gemeente</a:t>
            </a:r>
            <a:br>
              <a:rPr lang="nl-NL" dirty="0">
                <a:solidFill>
                  <a:schemeClr val="bg1"/>
                </a:solidFill>
                <a:effectLst/>
              </a:rPr>
            </a:br>
            <a:endParaRPr lang="nl-NL" dirty="0">
              <a:solidFill>
                <a:schemeClr val="bg1"/>
              </a:solidFill>
            </a:endParaRPr>
          </a:p>
        </p:txBody>
      </p:sp>
      <p:sp>
        <p:nvSpPr>
          <p:cNvPr id="3" name="Tijdelijke aanduiding voor inhoud 2">
            <a:extLst>
              <a:ext uri="{FF2B5EF4-FFF2-40B4-BE49-F238E27FC236}">
                <a16:creationId xmlns:a16="http://schemas.microsoft.com/office/drawing/2014/main" id="{77706D04-9A48-413F-BCD3-1544A8142AA9}"/>
              </a:ext>
            </a:extLst>
          </p:cNvPr>
          <p:cNvSpPr>
            <a:spLocks noGrp="1"/>
          </p:cNvSpPr>
          <p:nvPr>
            <p:ph idx="1"/>
          </p:nvPr>
        </p:nvSpPr>
        <p:spPr>
          <a:xfrm>
            <a:off x="5139095" y="114300"/>
            <a:ext cx="6957655" cy="3341322"/>
          </a:xfrm>
          <a:solidFill>
            <a:schemeClr val="accent4">
              <a:lumMod val="50000"/>
            </a:schemeClr>
          </a:solidFill>
        </p:spPr>
        <p:txBody>
          <a:bodyPr anchor="t">
            <a:normAutofit fontScale="92500"/>
          </a:bodyPr>
          <a:lstStyle/>
          <a:p>
            <a:pPr marL="0" lvl="0" indent="0">
              <a:buNone/>
            </a:pPr>
            <a:r>
              <a:rPr lang="nl-NL" sz="2400" kern="1200" dirty="0">
                <a:solidFill>
                  <a:schemeClr val="bg1"/>
                </a:solidFill>
                <a:effectLst/>
              </a:rPr>
              <a:t>7.1.1</a:t>
            </a:r>
            <a:r>
              <a:rPr lang="nl-NL" sz="2400" strike="noStrike" kern="1200" dirty="0">
                <a:solidFill>
                  <a:schemeClr val="bg1"/>
                </a:solidFill>
                <a:effectLst/>
              </a:rPr>
              <a:t>	</a:t>
            </a:r>
            <a:r>
              <a:rPr lang="nl-NL" sz="2400" kern="1200" dirty="0">
                <a:solidFill>
                  <a:schemeClr val="bg1"/>
                </a:solidFill>
                <a:effectLst/>
              </a:rPr>
              <a:t>Plaats in de gemeente in het OT &amp; NT</a:t>
            </a:r>
          </a:p>
          <a:p>
            <a:pPr marL="0" lvl="0" indent="0">
              <a:buNone/>
            </a:pPr>
            <a:r>
              <a:rPr lang="nl-NL" sz="2400" kern="1200" dirty="0">
                <a:solidFill>
                  <a:schemeClr val="bg1"/>
                </a:solidFill>
                <a:effectLst/>
              </a:rPr>
              <a:t>	- Barmhartige Samaritaan / liefhebben naaste</a:t>
            </a:r>
          </a:p>
          <a:p>
            <a:pPr marL="0" lvl="0" indent="0">
              <a:buNone/>
            </a:pPr>
            <a:r>
              <a:rPr lang="nl-NL" sz="2400" kern="1200" dirty="0">
                <a:solidFill>
                  <a:schemeClr val="bg1"/>
                </a:solidFill>
                <a:effectLst/>
              </a:rPr>
              <a:t>7.2</a:t>
            </a:r>
            <a:r>
              <a:rPr lang="nl-NL" sz="2400" strike="noStrike" kern="1200" dirty="0">
                <a:solidFill>
                  <a:schemeClr val="bg1"/>
                </a:solidFill>
                <a:effectLst/>
              </a:rPr>
              <a:t>	</a:t>
            </a:r>
            <a:r>
              <a:rPr lang="nl-NL" sz="2400" kern="1200" dirty="0">
                <a:solidFill>
                  <a:schemeClr val="bg1"/>
                </a:solidFill>
                <a:effectLst/>
              </a:rPr>
              <a:t>Draagt elkanders lasten</a:t>
            </a:r>
          </a:p>
          <a:p>
            <a:pPr marL="0" lvl="0" indent="0">
              <a:buNone/>
            </a:pPr>
            <a:r>
              <a:rPr lang="nl-NL" sz="2400" kern="1200" dirty="0">
                <a:solidFill>
                  <a:schemeClr val="bg1"/>
                </a:solidFill>
                <a:effectLst/>
              </a:rPr>
              <a:t>7.3</a:t>
            </a:r>
            <a:r>
              <a:rPr lang="nl-NL" sz="2400" strike="noStrike" kern="1200" dirty="0">
                <a:solidFill>
                  <a:schemeClr val="bg1"/>
                </a:solidFill>
                <a:effectLst/>
              </a:rPr>
              <a:t>	</a:t>
            </a:r>
            <a:r>
              <a:rPr lang="nl-NL" sz="2400" kern="1200" dirty="0">
                <a:solidFill>
                  <a:schemeClr val="bg1"/>
                </a:solidFill>
                <a:effectLst/>
              </a:rPr>
              <a:t>Praktisch</a:t>
            </a:r>
          </a:p>
          <a:p>
            <a:pPr marL="457200" lvl="1" indent="0">
              <a:buNone/>
            </a:pPr>
            <a:r>
              <a:rPr lang="nl-NL" sz="2400" kern="1200" dirty="0">
                <a:solidFill>
                  <a:schemeClr val="bg1"/>
                </a:solidFill>
                <a:effectLst/>
              </a:rPr>
              <a:t>7.3.1</a:t>
            </a:r>
            <a:r>
              <a:rPr lang="nl-NL" sz="2400" strike="noStrike" kern="1200" dirty="0">
                <a:solidFill>
                  <a:schemeClr val="bg1"/>
                </a:solidFill>
                <a:effectLst/>
              </a:rPr>
              <a:t>	</a:t>
            </a:r>
            <a:r>
              <a:rPr lang="nl-NL" sz="2400" kern="1200" dirty="0">
                <a:solidFill>
                  <a:schemeClr val="bg1"/>
                </a:solidFill>
                <a:effectLst/>
              </a:rPr>
              <a:t>Ouders voor ouders</a:t>
            </a:r>
          </a:p>
          <a:p>
            <a:pPr marL="457200" lvl="1" indent="0">
              <a:buNone/>
            </a:pPr>
            <a:r>
              <a:rPr lang="nl-NL" sz="2400" kern="1200" dirty="0">
                <a:solidFill>
                  <a:schemeClr val="bg1"/>
                </a:solidFill>
                <a:effectLst/>
              </a:rPr>
              <a:t>7.3.2</a:t>
            </a:r>
            <a:r>
              <a:rPr lang="nl-NL" sz="2400" strike="noStrike" kern="1200" dirty="0">
                <a:solidFill>
                  <a:schemeClr val="bg1"/>
                </a:solidFill>
                <a:effectLst/>
              </a:rPr>
              <a:t>	</a:t>
            </a:r>
            <a:r>
              <a:rPr lang="nl-NL" sz="2400" kern="1200" dirty="0">
                <a:solidFill>
                  <a:schemeClr val="bg1"/>
                </a:solidFill>
                <a:effectLst/>
              </a:rPr>
              <a:t>Adviesgroep</a:t>
            </a:r>
          </a:p>
          <a:p>
            <a:pPr marL="457200" lvl="1" indent="0">
              <a:buNone/>
            </a:pPr>
            <a:r>
              <a:rPr lang="nl-NL" sz="2400" kern="1200" dirty="0">
                <a:solidFill>
                  <a:schemeClr val="bg1"/>
                </a:solidFill>
                <a:effectLst/>
              </a:rPr>
              <a:t>7.3.3</a:t>
            </a:r>
            <a:r>
              <a:rPr lang="nl-NL" sz="2400" strike="noStrike" kern="1200" dirty="0">
                <a:solidFill>
                  <a:schemeClr val="bg1"/>
                </a:solidFill>
                <a:effectLst/>
              </a:rPr>
              <a:t>	</a:t>
            </a:r>
            <a:r>
              <a:rPr lang="nl-NL" sz="2400" kern="1200" dirty="0">
                <a:solidFill>
                  <a:schemeClr val="bg1"/>
                </a:solidFill>
                <a:effectLst/>
              </a:rPr>
              <a:t>Verjaardagen/ geboorten</a:t>
            </a:r>
          </a:p>
          <a:p>
            <a:pPr marL="457200" lvl="1" indent="0">
              <a:buNone/>
            </a:pPr>
            <a:r>
              <a:rPr lang="nl-NL" sz="2400" kern="1200" dirty="0">
                <a:solidFill>
                  <a:schemeClr val="bg1"/>
                </a:solidFill>
                <a:effectLst/>
              </a:rPr>
              <a:t>7.3.4</a:t>
            </a:r>
            <a:r>
              <a:rPr lang="nl-NL" sz="2400" strike="noStrike" kern="1200" dirty="0">
                <a:solidFill>
                  <a:schemeClr val="bg1"/>
                </a:solidFill>
                <a:effectLst/>
              </a:rPr>
              <a:t>	</a:t>
            </a:r>
            <a:r>
              <a:rPr lang="nl-NL" sz="2400" kern="1200" dirty="0">
                <a:solidFill>
                  <a:schemeClr val="bg1"/>
                </a:solidFill>
                <a:effectLst/>
              </a:rPr>
              <a:t>Prediking en Catechese (gemeente)</a:t>
            </a:r>
            <a:endParaRPr lang="nl-NL" sz="2400" dirty="0">
              <a:solidFill>
                <a:schemeClr val="bg1"/>
              </a:solidFill>
            </a:endParaRPr>
          </a:p>
        </p:txBody>
      </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5" name="Straight Connector 3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 name="Afbeelding 6">
            <a:extLst>
              <a:ext uri="{FF2B5EF4-FFF2-40B4-BE49-F238E27FC236}">
                <a16:creationId xmlns:a16="http://schemas.microsoft.com/office/drawing/2014/main" id="{20299556-13AF-407F-BDDD-8FF13CC2ACBF}"/>
              </a:ext>
            </a:extLst>
          </p:cNvPr>
          <p:cNvPicPr>
            <a:picLocks noChangeAspect="1"/>
          </p:cNvPicPr>
          <p:nvPr/>
        </p:nvPicPr>
        <p:blipFill rotWithShape="1">
          <a:blip r:embed="rId2"/>
          <a:srcRect r="36400"/>
          <a:stretch/>
        </p:blipFill>
        <p:spPr>
          <a:xfrm>
            <a:off x="5139094" y="3571185"/>
            <a:ext cx="6883697" cy="2622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40" name="Group 3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2852760"/>
            <a:ext cx="304800" cy="429768"/>
            <a:chOff x="215328" y="-46937"/>
            <a:chExt cx="304800" cy="2773841"/>
          </a:xfrm>
        </p:grpSpPr>
        <p:cxnSp>
          <p:nvCxnSpPr>
            <p:cNvPr id="41" name="Straight Connector 4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Tijdelijke aanduiding voor voettekst 4">
            <a:extLst>
              <a:ext uri="{FF2B5EF4-FFF2-40B4-BE49-F238E27FC236}">
                <a16:creationId xmlns:a16="http://schemas.microsoft.com/office/drawing/2014/main" id="{C0E7C2B8-518E-4E5B-B949-80B9E41A5E14}"/>
              </a:ext>
            </a:extLst>
          </p:cNvPr>
          <p:cNvSpPr>
            <a:spLocks noGrp="1"/>
          </p:cNvSpPr>
          <p:nvPr>
            <p:ph type="ftr" sz="quarter" idx="11"/>
          </p:nvPr>
        </p:nvSpPr>
        <p:spPr>
          <a:xfrm>
            <a:off x="630936" y="6308832"/>
            <a:ext cx="8320722" cy="548640"/>
          </a:xfrm>
        </p:spPr>
        <p:txBody>
          <a:bodyPr anchor="ctr">
            <a:normAutofit/>
          </a:bodyPr>
          <a:lstStyle/>
          <a:p>
            <a:pPr algn="just">
              <a:spcAft>
                <a:spcPts val="600"/>
              </a:spcAft>
            </a:pPr>
            <a:r>
              <a:rPr lang="nl-NL" sz="1050"/>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EF4EDF0A-D9FF-48FE-B6FA-0068AFF06F2B}"/>
              </a:ext>
            </a:extLst>
          </p:cNvPr>
          <p:cNvSpPr>
            <a:spLocks noGrp="1"/>
          </p:cNvSpPr>
          <p:nvPr>
            <p:ph type="sldNum" sz="quarter" idx="12"/>
          </p:nvPr>
        </p:nvSpPr>
        <p:spPr>
          <a:xfrm>
            <a:off x="0" y="6309360"/>
            <a:ext cx="640080" cy="548640"/>
          </a:xfrm>
        </p:spPr>
        <p:txBody>
          <a:bodyPr>
            <a:normAutofit/>
          </a:bodyPr>
          <a:lstStyle/>
          <a:p>
            <a:pPr algn="ctr">
              <a:spcAft>
                <a:spcPts val="600"/>
              </a:spcAft>
            </a:pPr>
            <a:fld id="{6BC24EAE-EC5F-4268-90B2-6D1E1D96D295}" type="slidenum">
              <a:rPr lang="nl-NL" smtClean="0"/>
              <a:pPr algn="ctr">
                <a:spcAft>
                  <a:spcPts val="600"/>
                </a:spcAft>
              </a:pPr>
              <a:t>10</a:t>
            </a:fld>
            <a:endParaRPr lang="nl-NL"/>
          </a:p>
        </p:txBody>
      </p:sp>
      <p:sp>
        <p:nvSpPr>
          <p:cNvPr id="4" name="Tijdelijke aanduiding voor datum 3">
            <a:extLst>
              <a:ext uri="{FF2B5EF4-FFF2-40B4-BE49-F238E27FC236}">
                <a16:creationId xmlns:a16="http://schemas.microsoft.com/office/drawing/2014/main" id="{6036C4BE-E0D1-40DD-AFBB-9D65E7D77674}"/>
              </a:ext>
            </a:extLst>
          </p:cNvPr>
          <p:cNvSpPr>
            <a:spLocks noGrp="1"/>
          </p:cNvSpPr>
          <p:nvPr>
            <p:ph type="dt" sz="half" idx="10"/>
          </p:nvPr>
        </p:nvSpPr>
        <p:spPr>
          <a:xfrm rot="5400000">
            <a:off x="7743829" y="4135231"/>
            <a:ext cx="2286000" cy="4895841"/>
          </a:xfrm>
        </p:spPr>
        <p:txBody>
          <a:bodyPr anchor="ctr">
            <a:normAutofit/>
          </a:bodyPr>
          <a:lstStyle/>
          <a:p>
            <a:pPr algn="r">
              <a:spcAft>
                <a:spcPts val="600"/>
              </a:spcAft>
            </a:pPr>
            <a:r>
              <a:rPr lang="nl-NL" sz="1050" dirty="0">
                <a:solidFill>
                  <a:schemeClr val="bg1"/>
                </a:solidFill>
              </a:rPr>
              <a:t>Toerusting HHK Diaconie September 2020 | Oud-Beijerland &amp; Elspeet</a:t>
            </a:r>
          </a:p>
        </p:txBody>
      </p:sp>
      <p:graphicFrame>
        <p:nvGraphicFramePr>
          <p:cNvPr id="8" name="Tabel 7">
            <a:extLst>
              <a:ext uri="{FF2B5EF4-FFF2-40B4-BE49-F238E27FC236}">
                <a16:creationId xmlns:a16="http://schemas.microsoft.com/office/drawing/2014/main" id="{FD44FF62-ED4A-4AD4-9DA8-88CEAEEE2DC4}"/>
              </a:ext>
            </a:extLst>
          </p:cNvPr>
          <p:cNvGraphicFramePr>
            <a:graphicFrameLocks noGrp="1"/>
          </p:cNvGraphicFramePr>
          <p:nvPr>
            <p:extLst>
              <p:ext uri="{D42A27DB-BD31-4B8C-83A1-F6EECF244321}">
                <p14:modId xmlns:p14="http://schemas.microsoft.com/office/powerpoint/2010/main" val="3510980800"/>
              </p:ext>
            </p:extLst>
          </p:nvPr>
        </p:nvGraphicFramePr>
        <p:xfrm>
          <a:off x="354429" y="1609684"/>
          <a:ext cx="3577708" cy="4640196"/>
        </p:xfrm>
        <a:graphic>
          <a:graphicData uri="http://schemas.openxmlformats.org/drawingml/2006/table">
            <a:tbl>
              <a:tblPr/>
              <a:tblGrid>
                <a:gridCol w="3577708">
                  <a:extLst>
                    <a:ext uri="{9D8B030D-6E8A-4147-A177-3AD203B41FA5}">
                      <a16:colId xmlns:a16="http://schemas.microsoft.com/office/drawing/2014/main" val="1716597802"/>
                    </a:ext>
                  </a:extLst>
                </a:gridCol>
              </a:tblGrid>
              <a:tr h="1079173">
                <a:tc>
                  <a:txBody>
                    <a:bodyPr/>
                    <a:lstStyle/>
                    <a:p>
                      <a:r>
                        <a:rPr lang="nl-NL" sz="1800" dirty="0">
                          <a:solidFill>
                            <a:schemeClr val="bg1"/>
                          </a:solidFill>
                        </a:rPr>
                        <a:t>14 </a:t>
                      </a:r>
                      <a:r>
                        <a:rPr lang="nl-NL" sz="1800" baseline="30000" dirty="0" err="1">
                          <a:solidFill>
                            <a:schemeClr val="bg1"/>
                          </a:solidFill>
                        </a:rPr>
                        <a:t>b</a:t>
                      </a:r>
                      <a:r>
                        <a:rPr lang="nl-NL" sz="1800" dirty="0" err="1">
                          <a:solidFill>
                            <a:schemeClr val="bg1"/>
                          </a:solidFill>
                        </a:rPr>
                        <a:t>Ik</a:t>
                      </a:r>
                      <a:r>
                        <a:rPr lang="nl-NL" sz="1800" dirty="0">
                          <a:solidFill>
                            <a:schemeClr val="bg1"/>
                          </a:solidFill>
                        </a:rPr>
                        <a:t> bekleedde mij met gerechtigheid en zij bekleedde mij; mijn oordeel was als een mantel en vorstelijke hoed. </a:t>
                      </a:r>
                    </a:p>
                  </a:txBody>
                  <a:tcPr anchor="ctr">
                    <a:lnL>
                      <a:noFill/>
                    </a:lnL>
                    <a:lnR>
                      <a:noFill/>
                    </a:lnR>
                    <a:lnT>
                      <a:noFill/>
                    </a:lnT>
                    <a:lnB>
                      <a:noFill/>
                    </a:lnB>
                    <a:solidFill>
                      <a:schemeClr val="tx2">
                        <a:lumMod val="50000"/>
                      </a:schemeClr>
                    </a:solidFill>
                  </a:tcPr>
                </a:tc>
                <a:extLst>
                  <a:ext uri="{0D108BD9-81ED-4DB2-BD59-A6C34878D82A}">
                    <a16:rowId xmlns:a16="http://schemas.microsoft.com/office/drawing/2014/main" val="1074815801"/>
                  </a:ext>
                </a:extLst>
              </a:tr>
              <a:tr h="828203">
                <a:tc>
                  <a:txBody>
                    <a:bodyPr/>
                    <a:lstStyle/>
                    <a:p>
                      <a:r>
                        <a:rPr lang="nl-NL" sz="1800">
                          <a:solidFill>
                            <a:schemeClr val="bg1"/>
                          </a:solidFill>
                        </a:rPr>
                        <a:t>15 Den blinde was ik </a:t>
                      </a:r>
                      <a:r>
                        <a:rPr lang="nl-NL" sz="1800" i="1">
                          <a:solidFill>
                            <a:schemeClr val="bg1"/>
                          </a:solidFill>
                        </a:rPr>
                        <a:t>tot</a:t>
                      </a:r>
                      <a:r>
                        <a:rPr lang="nl-NL" sz="1800">
                          <a:solidFill>
                            <a:schemeClr val="bg1"/>
                          </a:solidFill>
                        </a:rPr>
                        <a:t> ogen, en den kreupele was ik </a:t>
                      </a:r>
                      <a:r>
                        <a:rPr lang="nl-NL" sz="1800" i="1">
                          <a:solidFill>
                            <a:schemeClr val="bg1"/>
                          </a:solidFill>
                        </a:rPr>
                        <a:t>tot</a:t>
                      </a:r>
                      <a:r>
                        <a:rPr lang="nl-NL" sz="1800">
                          <a:solidFill>
                            <a:schemeClr val="bg1"/>
                          </a:solidFill>
                        </a:rPr>
                        <a:t> voeten.</a:t>
                      </a:r>
                    </a:p>
                  </a:txBody>
                  <a:tcPr anchor="ctr">
                    <a:lnL>
                      <a:noFill/>
                    </a:lnL>
                    <a:lnR>
                      <a:noFill/>
                    </a:lnR>
                    <a:lnT>
                      <a:noFill/>
                    </a:lnT>
                    <a:lnB>
                      <a:noFill/>
                    </a:lnB>
                    <a:solidFill>
                      <a:schemeClr val="tx2">
                        <a:lumMod val="50000"/>
                      </a:schemeClr>
                    </a:solidFill>
                  </a:tcPr>
                </a:tc>
                <a:extLst>
                  <a:ext uri="{0D108BD9-81ED-4DB2-BD59-A6C34878D82A}">
                    <a16:rowId xmlns:a16="http://schemas.microsoft.com/office/drawing/2014/main" val="2264547966"/>
                  </a:ext>
                </a:extLst>
              </a:tr>
              <a:tr h="0">
                <a:tc>
                  <a:txBody>
                    <a:bodyPr/>
                    <a:lstStyle/>
                    <a:p>
                      <a:r>
                        <a:rPr lang="nl-NL" sz="1800" dirty="0">
                          <a:solidFill>
                            <a:schemeClr val="bg1"/>
                          </a:solidFill>
                        </a:rPr>
                        <a:t>JOB 29 – Kantekening 28</a:t>
                      </a:r>
                    </a:p>
                  </a:txBody>
                  <a:tcPr anchor="ctr">
                    <a:lnL>
                      <a:noFill/>
                    </a:lnL>
                    <a:lnR>
                      <a:noFill/>
                    </a:lnR>
                    <a:lnT>
                      <a:noFill/>
                    </a:lnT>
                    <a:lnB>
                      <a:noFill/>
                    </a:lnB>
                    <a:solidFill>
                      <a:schemeClr val="tx2">
                        <a:lumMod val="50000"/>
                      </a:schemeClr>
                    </a:solidFill>
                  </a:tcPr>
                </a:tc>
                <a:extLst>
                  <a:ext uri="{0D108BD9-81ED-4DB2-BD59-A6C34878D82A}">
                    <a16:rowId xmlns:a16="http://schemas.microsoft.com/office/drawing/2014/main" val="2264050255"/>
                  </a:ext>
                </a:extLst>
              </a:tr>
              <a:tr h="1204658">
                <a:tc>
                  <a:txBody>
                    <a:bodyPr/>
                    <a:lstStyle/>
                    <a:p>
                      <a:r>
                        <a:rPr lang="nl-NL" sz="1600" i="1" dirty="0">
                          <a:solidFill>
                            <a:schemeClr val="bg1"/>
                          </a:solidFill>
                        </a:rPr>
                        <a:t>Versta dat hij de </a:t>
                      </a:r>
                      <a:r>
                        <a:rPr lang="nl-NL" sz="1600" i="1" dirty="0" err="1">
                          <a:solidFill>
                            <a:schemeClr val="bg1"/>
                          </a:solidFill>
                        </a:rPr>
                        <a:t>ellendigen</a:t>
                      </a:r>
                      <a:r>
                        <a:rPr lang="nl-NL" sz="1600" i="1" dirty="0">
                          <a:solidFill>
                            <a:schemeClr val="bg1"/>
                          </a:solidFill>
                        </a:rPr>
                        <a:t> geholpen had, niet alleen met woorden van onderwijs, waarschuwing, raad en troost, maar ook met werken en middelen.</a:t>
                      </a:r>
                    </a:p>
                  </a:txBody>
                  <a:tcPr anchor="ctr">
                    <a:lnL>
                      <a:noFill/>
                    </a:lnL>
                    <a:lnR>
                      <a:noFill/>
                    </a:lnR>
                    <a:lnT>
                      <a:noFill/>
                    </a:lnT>
                    <a:lnB>
                      <a:noFill/>
                    </a:lnB>
                    <a:solidFill>
                      <a:schemeClr val="tx2">
                        <a:lumMod val="50000"/>
                      </a:schemeClr>
                    </a:solidFill>
                  </a:tcPr>
                </a:tc>
                <a:extLst>
                  <a:ext uri="{0D108BD9-81ED-4DB2-BD59-A6C34878D82A}">
                    <a16:rowId xmlns:a16="http://schemas.microsoft.com/office/drawing/2014/main" val="3661501902"/>
                  </a:ext>
                </a:extLst>
              </a:tr>
              <a:tr h="946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solidFill>
                            <a:schemeClr val="bg1"/>
                          </a:solidFill>
                        </a:rPr>
                        <a:t>16 Ik was den </a:t>
                      </a:r>
                      <a:r>
                        <a:rPr lang="nl-NL" sz="1600" dirty="0" err="1">
                          <a:solidFill>
                            <a:schemeClr val="bg1"/>
                          </a:solidFill>
                        </a:rPr>
                        <a:t>nooddruftigen</a:t>
                      </a:r>
                      <a:r>
                        <a:rPr lang="nl-NL" sz="1600" dirty="0">
                          <a:solidFill>
                            <a:schemeClr val="bg1"/>
                          </a:solidFill>
                        </a:rPr>
                        <a:t> een vader; en het geschil </a:t>
                      </a:r>
                      <a:r>
                        <a:rPr lang="nl-NL" sz="1600" i="1" dirty="0">
                          <a:solidFill>
                            <a:schemeClr val="bg1"/>
                          </a:solidFill>
                        </a:rPr>
                        <a:t>dat</a:t>
                      </a:r>
                      <a:r>
                        <a:rPr lang="nl-NL" sz="1600" dirty="0">
                          <a:solidFill>
                            <a:schemeClr val="bg1"/>
                          </a:solidFill>
                        </a:rPr>
                        <a:t> ik niet wist, dat onderzocht ik.</a:t>
                      </a:r>
                    </a:p>
                  </a:txBody>
                  <a:tcPr anchor="ctr">
                    <a:lnL>
                      <a:noFill/>
                    </a:lnL>
                    <a:lnR>
                      <a:noFill/>
                    </a:lnR>
                    <a:lnT>
                      <a:noFill/>
                    </a:lnT>
                    <a:lnB>
                      <a:noFill/>
                    </a:lnB>
                    <a:solidFill>
                      <a:schemeClr val="tx2">
                        <a:lumMod val="50000"/>
                      </a:schemeClr>
                    </a:solidFill>
                  </a:tcPr>
                </a:tc>
                <a:extLst>
                  <a:ext uri="{0D108BD9-81ED-4DB2-BD59-A6C34878D82A}">
                    <a16:rowId xmlns:a16="http://schemas.microsoft.com/office/drawing/2014/main" val="4173695001"/>
                  </a:ext>
                </a:extLst>
              </a:tr>
            </a:tbl>
          </a:graphicData>
        </a:graphic>
      </p:graphicFrame>
      <p:pic>
        <p:nvPicPr>
          <p:cNvPr id="1025" name="Picture 1" descr="verwijsteksten">
            <a:extLst>
              <a:ext uri="{FF2B5EF4-FFF2-40B4-BE49-F238E27FC236}">
                <a16:creationId xmlns:a16="http://schemas.microsoft.com/office/drawing/2014/main" id="{3AFB4248-1EEE-4698-8E52-AFD992EA38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82" y="1609684"/>
            <a:ext cx="45748"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10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4" end="4"/>
                                            </p:txEl>
                                          </p:spTgt>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5" end="5"/>
                                            </p:txEl>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4282D-C780-425D-AA86-55590D0B8953}"/>
              </a:ext>
            </a:extLst>
          </p:cNvPr>
          <p:cNvSpPr>
            <a:spLocks noGrp="1"/>
          </p:cNvSpPr>
          <p:nvPr>
            <p:ph type="title"/>
          </p:nvPr>
        </p:nvSpPr>
        <p:spPr>
          <a:xfrm>
            <a:off x="655320" y="365125"/>
            <a:ext cx="5334000" cy="1692794"/>
          </a:xfrm>
        </p:spPr>
        <p:txBody>
          <a:bodyPr>
            <a:normAutofit/>
          </a:bodyPr>
          <a:lstStyle/>
          <a:p>
            <a:pPr lvl="0"/>
            <a:r>
              <a:rPr lang="nl-NL" sz="3700" kern="1200" dirty="0">
                <a:effectLst/>
              </a:rPr>
              <a:t>De Gemeente kan en mag wat leren</a:t>
            </a:r>
            <a:br>
              <a:rPr lang="nl-NL" sz="3700" kern="1200" dirty="0">
                <a:effectLst/>
              </a:rPr>
            </a:br>
            <a:r>
              <a:rPr lang="nl-NL" sz="3700" kern="1200" dirty="0">
                <a:effectLst/>
              </a:rPr>
              <a:t> </a:t>
            </a:r>
            <a:r>
              <a:rPr lang="nl-NL" sz="2800" i="1" kern="1200" dirty="0">
                <a:effectLst/>
              </a:rPr>
              <a:t>- eenvoud - </a:t>
            </a:r>
            <a:endParaRPr lang="nl-NL" sz="3700" i="1" dirty="0"/>
          </a:p>
        </p:txBody>
      </p:sp>
      <p:cxnSp>
        <p:nvCxnSpPr>
          <p:cNvPr id="14"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B1CF7484-8D7B-4AB5-A877-FAD0B90D0C5E}"/>
              </a:ext>
            </a:extLst>
          </p:cNvPr>
          <p:cNvSpPr>
            <a:spLocks noGrp="1"/>
          </p:cNvSpPr>
          <p:nvPr>
            <p:ph type="dt" sz="half" idx="10"/>
          </p:nvPr>
        </p:nvSpPr>
        <p:spPr>
          <a:xfrm rot="5400000">
            <a:off x="5471606" y="5223667"/>
            <a:ext cx="1666430" cy="2630490"/>
          </a:xfrm>
        </p:spPr>
        <p:txBody>
          <a:bodyPr>
            <a:normAutofit/>
          </a:bodyPr>
          <a:lstStyle/>
          <a:p>
            <a:pPr algn="r">
              <a:lnSpc>
                <a:spcPct val="90000"/>
              </a:lnSpc>
              <a:spcAft>
                <a:spcPts val="600"/>
              </a:spcAft>
            </a:pPr>
            <a:r>
              <a:rPr lang="nl-NL" sz="1000" dirty="0"/>
              <a:t>Toerusting HHK Diaconie September 2020 | Oud-Beijerland &amp; Elspeet</a:t>
            </a:r>
          </a:p>
        </p:txBody>
      </p:sp>
      <p:sp>
        <p:nvSpPr>
          <p:cNvPr id="3" name="Tijdelijke aanduiding voor inhoud 2">
            <a:extLst>
              <a:ext uri="{FF2B5EF4-FFF2-40B4-BE49-F238E27FC236}">
                <a16:creationId xmlns:a16="http://schemas.microsoft.com/office/drawing/2014/main" id="{D1066618-E19B-4E7D-886D-8C60EBD6BDC7}"/>
              </a:ext>
            </a:extLst>
          </p:cNvPr>
          <p:cNvSpPr>
            <a:spLocks noGrp="1"/>
          </p:cNvSpPr>
          <p:nvPr>
            <p:ph idx="1"/>
          </p:nvPr>
        </p:nvSpPr>
        <p:spPr>
          <a:xfrm>
            <a:off x="655321" y="2423034"/>
            <a:ext cx="5672327" cy="3614228"/>
          </a:xfrm>
        </p:spPr>
        <p:txBody>
          <a:bodyPr>
            <a:normAutofit lnSpcReduction="10000"/>
          </a:bodyPr>
          <a:lstStyle/>
          <a:p>
            <a:pPr marL="0" indent="0">
              <a:buNone/>
            </a:pPr>
            <a:r>
              <a:rPr lang="nl-NL" sz="1800" dirty="0">
                <a:solidFill>
                  <a:schemeClr val="tx1"/>
                </a:solidFill>
              </a:rPr>
              <a:t>Taal van het verstand / de taal van het hart. </a:t>
            </a:r>
          </a:p>
          <a:p>
            <a:pPr>
              <a:buFontTx/>
              <a:buChar char="-"/>
            </a:pPr>
            <a:r>
              <a:rPr lang="nl-NL" sz="1800" dirty="0">
                <a:solidFill>
                  <a:schemeClr val="tx1"/>
                </a:solidFill>
              </a:rPr>
              <a:t>Ze kunnen ons ervoor bewaren al te verstandelijk en al te dogmatisch met Gods Woord om te gaan. </a:t>
            </a:r>
          </a:p>
          <a:p>
            <a:pPr>
              <a:buFontTx/>
              <a:buChar char="-"/>
            </a:pPr>
            <a:r>
              <a:rPr lang="nl-NL" sz="1800" dirty="0">
                <a:solidFill>
                  <a:schemeClr val="tx1"/>
                </a:solidFill>
              </a:rPr>
              <a:t>Ze zijn een middel in Gods hand om ons te concentreren op en te bewaren bij het hart &amp; de kern van het Evangelie. </a:t>
            </a:r>
          </a:p>
          <a:p>
            <a:pPr>
              <a:buFontTx/>
              <a:buChar char="-"/>
            </a:pPr>
            <a:r>
              <a:rPr lang="nl-NL" sz="1800" dirty="0">
                <a:solidFill>
                  <a:schemeClr val="tx1"/>
                </a:solidFill>
              </a:rPr>
              <a:t>Hun leefwereld is soms vrij beperkt en zij maken zich niet druk om dingen waar anderen wel mee zitten.</a:t>
            </a:r>
          </a:p>
          <a:p>
            <a:pPr marL="0" indent="0">
              <a:buNone/>
            </a:pPr>
            <a:r>
              <a:rPr lang="nl-NL" sz="1800" i="1" dirty="0">
                <a:solidFill>
                  <a:schemeClr val="tx1"/>
                </a:solidFill>
              </a:rPr>
              <a:t>De Heere Jezus zegt in Lukas 10:21 dat de dingen van het Koninkrijk van God voor de wijzen en de </a:t>
            </a:r>
            <a:r>
              <a:rPr lang="nl-NL" sz="1800" i="1" dirty="0" err="1">
                <a:solidFill>
                  <a:schemeClr val="tx1"/>
                </a:solidFill>
              </a:rPr>
              <a:t>verstandigen</a:t>
            </a:r>
            <a:r>
              <a:rPr lang="nl-NL" sz="1800" i="1" dirty="0">
                <a:solidFill>
                  <a:schemeClr val="tx1"/>
                </a:solidFill>
              </a:rPr>
              <a:t> verborgen zijn, maar dat ze de </a:t>
            </a:r>
            <a:r>
              <a:rPr lang="nl-NL" sz="1800" b="1" i="1" dirty="0">
                <a:solidFill>
                  <a:schemeClr val="tx1"/>
                </a:solidFill>
              </a:rPr>
              <a:t>kinderen</a:t>
            </a:r>
            <a:r>
              <a:rPr lang="nl-NL" sz="1800" i="1" dirty="0">
                <a:solidFill>
                  <a:schemeClr val="tx1"/>
                </a:solidFill>
              </a:rPr>
              <a:t>, de </a:t>
            </a:r>
            <a:r>
              <a:rPr lang="nl-NL" sz="1800" i="1" dirty="0" err="1">
                <a:solidFill>
                  <a:schemeClr val="tx1"/>
                </a:solidFill>
              </a:rPr>
              <a:t>onmondigen</a:t>
            </a:r>
            <a:r>
              <a:rPr lang="nl-NL" sz="1800" i="1" dirty="0">
                <a:solidFill>
                  <a:schemeClr val="tx1"/>
                </a:solidFill>
              </a:rPr>
              <a:t>, geopenbaard worden.</a:t>
            </a:r>
          </a:p>
          <a:p>
            <a:pPr marL="0" lvl="0" indent="0">
              <a:buNone/>
            </a:pPr>
            <a:endParaRPr lang="nl-NL" sz="1800" kern="1200" dirty="0">
              <a:solidFill>
                <a:schemeClr val="tx1"/>
              </a:solidFill>
              <a:effectLst/>
            </a:endParaRPr>
          </a:p>
        </p:txBody>
      </p:sp>
      <p:sp>
        <p:nvSpPr>
          <p:cNvPr id="5" name="Tijdelijke aanduiding voor voettekst 4">
            <a:extLst>
              <a:ext uri="{FF2B5EF4-FFF2-40B4-BE49-F238E27FC236}">
                <a16:creationId xmlns:a16="http://schemas.microsoft.com/office/drawing/2014/main" id="{5AB22882-1254-484A-9088-50848A9C028A}"/>
              </a:ext>
            </a:extLst>
          </p:cNvPr>
          <p:cNvSpPr>
            <a:spLocks noGrp="1"/>
          </p:cNvSpPr>
          <p:nvPr>
            <p:ph type="ftr" sz="quarter" idx="11"/>
          </p:nvPr>
        </p:nvSpPr>
        <p:spPr>
          <a:xfrm>
            <a:off x="655320" y="6356350"/>
            <a:ext cx="4114800" cy="365125"/>
          </a:xfrm>
        </p:spPr>
        <p:txBody>
          <a:bodyPr>
            <a:normAutofit/>
          </a:bodyPr>
          <a:lstStyle/>
          <a:p>
            <a:pPr algn="l">
              <a:lnSpc>
                <a:spcPct val="90000"/>
              </a:lnSpc>
              <a:spcAft>
                <a:spcPts val="600"/>
              </a:spcAft>
            </a:pPr>
            <a:r>
              <a:rPr lang="nl-NL" sz="900"/>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59A07337-38C1-4592-B758-A1192478C99D}"/>
              </a:ext>
            </a:extLst>
          </p:cNvPr>
          <p:cNvSpPr>
            <a:spLocks noGrp="1"/>
          </p:cNvSpPr>
          <p:nvPr>
            <p:ph type="sldNum" sz="quarter" idx="12"/>
          </p:nvPr>
        </p:nvSpPr>
        <p:spPr>
          <a:xfrm>
            <a:off x="6941820" y="6356350"/>
            <a:ext cx="1165860" cy="365125"/>
          </a:xfrm>
        </p:spPr>
        <p:txBody>
          <a:bodyPr>
            <a:normAutofit/>
          </a:bodyPr>
          <a:lstStyle/>
          <a:p>
            <a:pPr>
              <a:lnSpc>
                <a:spcPct val="90000"/>
              </a:lnSpc>
              <a:spcAft>
                <a:spcPts val="600"/>
              </a:spcAft>
            </a:pPr>
            <a:fld id="{6BC24EAE-EC5F-4268-90B2-6D1E1D96D295}" type="slidenum">
              <a:rPr lang="nl-NL" sz="1800" smtClean="0"/>
              <a:pPr>
                <a:lnSpc>
                  <a:spcPct val="90000"/>
                </a:lnSpc>
                <a:spcAft>
                  <a:spcPts val="600"/>
                </a:spcAft>
              </a:pPr>
              <a:t>11</a:t>
            </a:fld>
            <a:endParaRPr lang="nl-NL" sz="1800"/>
          </a:p>
        </p:txBody>
      </p:sp>
      <p:pic>
        <p:nvPicPr>
          <p:cNvPr id="10" name="Afbeelding 9" descr="Afbeelding met persoon, mensen, zitten, groep&#10;&#10;Automatisch gegenereerde beschrijving">
            <a:extLst>
              <a:ext uri="{FF2B5EF4-FFF2-40B4-BE49-F238E27FC236}">
                <a16:creationId xmlns:a16="http://schemas.microsoft.com/office/drawing/2014/main" id="{03FDB839-5370-45E0-8607-CDD914DB93EC}"/>
              </a:ext>
            </a:extLst>
          </p:cNvPr>
          <p:cNvPicPr>
            <a:picLocks noChangeAspect="1"/>
          </p:cNvPicPr>
          <p:nvPr/>
        </p:nvPicPr>
        <p:blipFill rotWithShape="1">
          <a:blip r:embed="rId2">
            <a:extLst>
              <a:ext uri="{28A0092B-C50C-407E-A947-70E740481C1C}">
                <a14:useLocalDpi xmlns:a14="http://schemas.microsoft.com/office/drawing/2010/main" val="0"/>
              </a:ext>
            </a:extLst>
          </a:blip>
          <a:srcRect l="10764" r="27789" b="-1"/>
          <a:stretch/>
        </p:blipFill>
        <p:spPr>
          <a:xfrm>
            <a:off x="5989320" y="136525"/>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Rechthoek 6">
            <a:extLst>
              <a:ext uri="{FF2B5EF4-FFF2-40B4-BE49-F238E27FC236}">
                <a16:creationId xmlns:a16="http://schemas.microsoft.com/office/drawing/2014/main" id="{C596093B-185D-4AC8-B83C-435BCDC59728}"/>
              </a:ext>
            </a:extLst>
          </p:cNvPr>
          <p:cNvSpPr/>
          <p:nvPr/>
        </p:nvSpPr>
        <p:spPr>
          <a:xfrm>
            <a:off x="6096000" y="365125"/>
            <a:ext cx="5976026" cy="461665"/>
          </a:xfrm>
          <a:prstGeom prst="rect">
            <a:avLst/>
          </a:prstGeom>
        </p:spPr>
        <p:txBody>
          <a:bodyPr wrap="square">
            <a:spAutoFit/>
          </a:bodyPr>
          <a:lstStyle/>
          <a:p>
            <a:r>
              <a:rPr lang="nl-NL" sz="2400" dirty="0">
                <a:solidFill>
                  <a:schemeClr val="bg1"/>
                </a:solidFill>
                <a:latin typeface="Arial" panose="020B0604020202020204" pitchFamily="34" charset="0"/>
                <a:cs typeface="Arial" panose="020B0604020202020204" pitchFamily="34" charset="0"/>
              </a:rPr>
              <a:t>D' </a:t>
            </a:r>
            <a:r>
              <a:rPr lang="nl-NL" sz="2400" dirty="0" err="1">
                <a:solidFill>
                  <a:schemeClr val="bg1"/>
                </a:solidFill>
                <a:latin typeface="Arial" panose="020B0604020202020204" pitchFamily="34" charset="0"/>
                <a:cs typeface="Arial" panose="020B0604020202020204" pitchFamily="34" charset="0"/>
              </a:rPr>
              <a:t>eenvoudigen</a:t>
            </a:r>
            <a:r>
              <a:rPr lang="nl-NL" sz="2400" dirty="0">
                <a:solidFill>
                  <a:schemeClr val="bg1"/>
                </a:solidFill>
                <a:latin typeface="Arial" panose="020B0604020202020204" pitchFamily="34" charset="0"/>
                <a:cs typeface="Arial" panose="020B0604020202020204" pitchFamily="34" charset="0"/>
              </a:rPr>
              <a:t> wil God steeds gadeslaan;</a:t>
            </a:r>
          </a:p>
        </p:txBody>
      </p:sp>
      <p:pic>
        <p:nvPicPr>
          <p:cNvPr id="8" name="Afbeelding 7">
            <a:extLst>
              <a:ext uri="{FF2B5EF4-FFF2-40B4-BE49-F238E27FC236}">
                <a16:creationId xmlns:a16="http://schemas.microsoft.com/office/drawing/2014/main" id="{D72AB006-E3F4-4F7D-BDE6-2208FD4FC033}"/>
              </a:ext>
            </a:extLst>
          </p:cNvPr>
          <p:cNvPicPr>
            <a:picLocks noChangeAspect="1"/>
          </p:cNvPicPr>
          <p:nvPr/>
        </p:nvPicPr>
        <p:blipFill>
          <a:blip r:embed="rId3"/>
          <a:stretch>
            <a:fillRect/>
          </a:stretch>
        </p:blipFill>
        <p:spPr>
          <a:xfrm>
            <a:off x="301621" y="2423035"/>
            <a:ext cx="11770405" cy="1612228"/>
          </a:xfrm>
          <a:prstGeom prst="rect">
            <a:avLst/>
          </a:prstGeom>
        </p:spPr>
      </p:pic>
    </p:spTree>
    <p:extLst>
      <p:ext uri="{BB962C8B-B14F-4D97-AF65-F5344CB8AC3E}">
        <p14:creationId xmlns:p14="http://schemas.microsoft.com/office/powerpoint/2010/main" val="3010562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descr="Afbeelding met persoon, binnen, groep, mensen&#10;&#10;Automatisch gegenereerde beschrijving">
            <a:extLst>
              <a:ext uri="{FF2B5EF4-FFF2-40B4-BE49-F238E27FC236}">
                <a16:creationId xmlns:a16="http://schemas.microsoft.com/office/drawing/2014/main" id="{ED7E639F-5A5C-431C-A585-A89B9C9DD5DD}"/>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DE046D3-1D4A-4332-B065-AF22E40E502A}"/>
              </a:ext>
            </a:extLst>
          </p:cNvPr>
          <p:cNvSpPr>
            <a:spLocks noGrp="1"/>
          </p:cNvSpPr>
          <p:nvPr>
            <p:ph type="title"/>
          </p:nvPr>
        </p:nvSpPr>
        <p:spPr>
          <a:xfrm>
            <a:off x="371094" y="1024128"/>
            <a:ext cx="5724906" cy="1261872"/>
          </a:xfrm>
        </p:spPr>
        <p:txBody>
          <a:bodyPr anchor="b">
            <a:normAutofit/>
          </a:bodyPr>
          <a:lstStyle/>
          <a:p>
            <a:r>
              <a:rPr lang="nl-NL" sz="3600" dirty="0"/>
              <a:t>De gemeente kan en mag wat leren</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7785AC0-4DCF-4777-8F2C-3AAD9DD65263}"/>
              </a:ext>
            </a:extLst>
          </p:cNvPr>
          <p:cNvSpPr>
            <a:spLocks noGrp="1"/>
          </p:cNvSpPr>
          <p:nvPr>
            <p:ph idx="1"/>
          </p:nvPr>
        </p:nvSpPr>
        <p:spPr>
          <a:xfrm>
            <a:off x="510562" y="2698981"/>
            <a:ext cx="6614923" cy="3399282"/>
          </a:xfrm>
        </p:spPr>
        <p:txBody>
          <a:bodyPr anchor="t">
            <a:normAutofit/>
          </a:bodyPr>
          <a:lstStyle/>
          <a:p>
            <a:pPr marL="0" indent="0">
              <a:buNone/>
            </a:pPr>
            <a:r>
              <a:rPr lang="nl-NL" sz="2000" dirty="0">
                <a:solidFill>
                  <a:schemeClr val="tx1"/>
                </a:solidFill>
              </a:rPr>
              <a:t>Teer gevoelsleven</a:t>
            </a:r>
          </a:p>
          <a:p>
            <a:pPr>
              <a:buFontTx/>
              <a:buChar char="-"/>
            </a:pPr>
            <a:r>
              <a:rPr lang="nl-NL" sz="2000" dirty="0">
                <a:solidFill>
                  <a:schemeClr val="tx1"/>
                </a:solidFill>
              </a:rPr>
              <a:t>Ze zijn blij met de blijden en huilen met hen die bedroefd zijn. </a:t>
            </a:r>
          </a:p>
          <a:p>
            <a:pPr>
              <a:buFontTx/>
              <a:buChar char="-"/>
            </a:pPr>
            <a:r>
              <a:rPr lang="nl-NL" sz="2000" dirty="0">
                <a:solidFill>
                  <a:schemeClr val="tx1"/>
                </a:solidFill>
              </a:rPr>
              <a:t>Leren wat spontaniteit en blijdschap in het geloof betekent. </a:t>
            </a:r>
          </a:p>
          <a:p>
            <a:pPr>
              <a:buFontTx/>
              <a:buChar char="-"/>
            </a:pPr>
            <a:r>
              <a:rPr lang="nl-NL" sz="2000" dirty="0">
                <a:solidFill>
                  <a:schemeClr val="tx1"/>
                </a:solidFill>
              </a:rPr>
              <a:t>Hoe blij en verwonderd kunnen zij zijn als hun verteld wordt dat de Heere Jezus als een goede Herder voor hen wil zorgen. </a:t>
            </a:r>
          </a:p>
          <a:p>
            <a:pPr>
              <a:buFontTx/>
              <a:buChar char="-"/>
            </a:pPr>
            <a:r>
              <a:rPr lang="nl-NL" sz="2000" dirty="0">
                <a:solidFill>
                  <a:schemeClr val="tx1"/>
                </a:solidFill>
              </a:rPr>
              <a:t>Maar ook kunnen we leren hoe ze in het gebed alles voor de Heere neerleggen</a:t>
            </a:r>
          </a:p>
          <a:p>
            <a:endParaRPr lang="nl-NL" sz="1600" dirty="0">
              <a:solidFill>
                <a:schemeClr val="tx1"/>
              </a:solidFill>
            </a:endParaRPr>
          </a:p>
        </p:txBody>
      </p:sp>
      <p:sp>
        <p:nvSpPr>
          <p:cNvPr id="4" name="Tijdelijke aanduiding voor datum 3">
            <a:extLst>
              <a:ext uri="{FF2B5EF4-FFF2-40B4-BE49-F238E27FC236}">
                <a16:creationId xmlns:a16="http://schemas.microsoft.com/office/drawing/2014/main" id="{A6FDAD55-DED8-4764-A553-63101C151D56}"/>
              </a:ext>
            </a:extLst>
          </p:cNvPr>
          <p:cNvSpPr>
            <a:spLocks noGrp="1"/>
          </p:cNvSpPr>
          <p:nvPr>
            <p:ph type="dt" sz="half" idx="10"/>
          </p:nvPr>
        </p:nvSpPr>
        <p:spPr>
          <a:xfrm rot="5400000">
            <a:off x="570325" y="5240750"/>
            <a:ext cx="1828800" cy="2231200"/>
          </a:xfrm>
        </p:spPr>
        <p:txBody>
          <a:bodyPr>
            <a:normAutofit/>
          </a:bodyPr>
          <a:lstStyle/>
          <a:p>
            <a:pPr>
              <a:lnSpc>
                <a:spcPct val="90000"/>
              </a:lnSpc>
              <a:spcAft>
                <a:spcPts val="600"/>
              </a:spcAft>
            </a:pPr>
            <a:r>
              <a:rPr lang="nl-NL" sz="800" dirty="0">
                <a:solidFill>
                  <a:schemeClr val="tx1">
                    <a:lumMod val="50000"/>
                    <a:lumOff val="50000"/>
                  </a:schemeClr>
                </a:solidFill>
              </a:rPr>
              <a:t>Toerusting HHK Diaconie September 2020 | Oud-Beijerland &amp; Elspeet</a:t>
            </a:r>
          </a:p>
        </p:txBody>
      </p:sp>
      <p:sp>
        <p:nvSpPr>
          <p:cNvPr id="5" name="Tijdelijke aanduiding voor voettekst 4">
            <a:extLst>
              <a:ext uri="{FF2B5EF4-FFF2-40B4-BE49-F238E27FC236}">
                <a16:creationId xmlns:a16="http://schemas.microsoft.com/office/drawing/2014/main" id="{8F9D348E-5EB5-45BE-A67C-9BE3C9D07AE2}"/>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nl-NL" sz="900">
                <a:solidFill>
                  <a:schemeClr val="tx1">
                    <a:lumMod val="50000"/>
                    <a:lumOff val="50000"/>
                  </a:schemeClr>
                </a:solidFill>
              </a:rPr>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B50D4361-4369-4567-9EE6-3D28A0C837E2}"/>
              </a:ext>
            </a:extLst>
          </p:cNvPr>
          <p:cNvSpPr>
            <a:spLocks noGrp="1"/>
          </p:cNvSpPr>
          <p:nvPr>
            <p:ph type="sldNum" sz="quarter" idx="12"/>
          </p:nvPr>
        </p:nvSpPr>
        <p:spPr>
          <a:xfrm>
            <a:off x="9077706" y="6356350"/>
            <a:ext cx="2743200" cy="365125"/>
          </a:xfrm>
        </p:spPr>
        <p:txBody>
          <a:bodyPr>
            <a:normAutofit/>
          </a:bodyPr>
          <a:lstStyle/>
          <a:p>
            <a:pPr>
              <a:lnSpc>
                <a:spcPct val="90000"/>
              </a:lnSpc>
              <a:spcAft>
                <a:spcPts val="600"/>
              </a:spcAft>
            </a:pPr>
            <a:fld id="{6BC24EAE-EC5F-4268-90B2-6D1E1D96D295}" type="slidenum">
              <a:rPr lang="nl-NL" sz="1800"/>
              <a:pPr>
                <a:lnSpc>
                  <a:spcPct val="90000"/>
                </a:lnSpc>
                <a:spcAft>
                  <a:spcPts val="600"/>
                </a:spcAft>
              </a:pPr>
              <a:t>12</a:t>
            </a:fld>
            <a:endParaRPr lang="nl-NL" sz="1800"/>
          </a:p>
        </p:txBody>
      </p:sp>
      <p:sp>
        <p:nvSpPr>
          <p:cNvPr id="7" name="Tekstvak 6">
            <a:extLst>
              <a:ext uri="{FF2B5EF4-FFF2-40B4-BE49-F238E27FC236}">
                <a16:creationId xmlns:a16="http://schemas.microsoft.com/office/drawing/2014/main" id="{86501B8B-15A6-4AC7-BC66-1BF6C2E1467C}"/>
              </a:ext>
            </a:extLst>
          </p:cNvPr>
          <p:cNvSpPr txBox="1"/>
          <p:nvPr/>
        </p:nvSpPr>
        <p:spPr>
          <a:xfrm>
            <a:off x="7231345" y="136525"/>
            <a:ext cx="4776281" cy="1569660"/>
          </a:xfrm>
          <a:prstGeom prst="rect">
            <a:avLst/>
          </a:prstGeom>
          <a:noFill/>
        </p:spPr>
        <p:txBody>
          <a:bodyPr wrap="square" rtlCol="0">
            <a:spAutoFit/>
          </a:bodyPr>
          <a:lstStyle/>
          <a:p>
            <a:pPr algn="r"/>
            <a:r>
              <a:rPr lang="nl-NL" sz="2400" dirty="0">
                <a:solidFill>
                  <a:schemeClr val="bg1"/>
                </a:solidFill>
                <a:latin typeface="Arial" panose="020B0604020202020204" pitchFamily="34" charset="0"/>
                <a:cs typeface="Arial" panose="020B0604020202020204" pitchFamily="34" charset="0"/>
              </a:rPr>
              <a:t>Denken in beelden versus het concreet maken met voorbeelden</a:t>
            </a:r>
          </a:p>
          <a:p>
            <a:pPr algn="r"/>
            <a:endParaRPr lang="nl-NL" sz="2400" dirty="0">
              <a:solidFill>
                <a:schemeClr val="bg1"/>
              </a:solidFill>
              <a:latin typeface="Arial" panose="020B0604020202020204" pitchFamily="34" charset="0"/>
              <a:cs typeface="Arial" panose="020B0604020202020204" pitchFamily="34" charset="0"/>
            </a:endParaRPr>
          </a:p>
          <a:p>
            <a:pPr algn="r"/>
            <a:r>
              <a:rPr lang="nl-NL" sz="2400" dirty="0">
                <a:solidFill>
                  <a:schemeClr val="bg1"/>
                </a:solidFill>
                <a:latin typeface="Arial" panose="020B0604020202020204" pitchFamily="34" charset="0"/>
                <a:cs typeface="Arial" panose="020B0604020202020204" pitchFamily="34" charset="0"/>
              </a:rPr>
              <a:t>Hoe omgaan met beeldcultuur?</a:t>
            </a:r>
          </a:p>
        </p:txBody>
      </p:sp>
      <p:sp>
        <p:nvSpPr>
          <p:cNvPr id="9" name="Rechthoek 8">
            <a:extLst>
              <a:ext uri="{FF2B5EF4-FFF2-40B4-BE49-F238E27FC236}">
                <a16:creationId xmlns:a16="http://schemas.microsoft.com/office/drawing/2014/main" id="{A9222A70-C67D-498E-9811-FF27B27AFC20}"/>
              </a:ext>
            </a:extLst>
          </p:cNvPr>
          <p:cNvSpPr/>
          <p:nvPr/>
        </p:nvSpPr>
        <p:spPr>
          <a:xfrm>
            <a:off x="238096" y="4059473"/>
            <a:ext cx="11582810" cy="1938992"/>
          </a:xfrm>
          <a:prstGeom prst="rect">
            <a:avLst/>
          </a:prstGeom>
          <a:solidFill>
            <a:schemeClr val="bg1"/>
          </a:solidFill>
        </p:spPr>
        <p:txBody>
          <a:bodyPr wrap="square" lIns="91440" tIns="45720" rIns="91440" bIns="45720">
            <a:spAutoFit/>
          </a:bodyPr>
          <a:lstStyle/>
          <a:p>
            <a:pPr algn="ctr"/>
            <a:r>
              <a:rPr lang="nl-NL"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Hoe enthousiast ben ik eigenlijk voor de Heere? Wat straal ik uit?</a:t>
            </a:r>
          </a:p>
        </p:txBody>
      </p:sp>
    </p:spTree>
    <p:extLst>
      <p:ext uri="{BB962C8B-B14F-4D97-AF65-F5344CB8AC3E}">
        <p14:creationId xmlns:p14="http://schemas.microsoft.com/office/powerpoint/2010/main" val="3345671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55">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57">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73"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4"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77ECE5EE-4248-4CEA-B7E4-405C3B7ED10F}"/>
              </a:ext>
            </a:extLst>
          </p:cNvPr>
          <p:cNvSpPr>
            <a:spLocks noGrp="1"/>
          </p:cNvSpPr>
          <p:nvPr>
            <p:ph type="title"/>
          </p:nvPr>
        </p:nvSpPr>
        <p:spPr>
          <a:xfrm>
            <a:off x="873679" y="1371190"/>
            <a:ext cx="3669184" cy="1076735"/>
          </a:xfrm>
        </p:spPr>
        <p:txBody>
          <a:bodyPr anchor="b">
            <a:normAutofit fontScale="90000"/>
          </a:bodyPr>
          <a:lstStyle/>
          <a:p>
            <a:pPr lvl="0"/>
            <a:r>
              <a:rPr lang="nl-NL" sz="4400" kern="1200" dirty="0"/>
              <a:t>PRAKTISCH</a:t>
            </a:r>
            <a:endParaRPr lang="nl-NL" sz="4400" dirty="0"/>
          </a:p>
        </p:txBody>
      </p:sp>
      <p:sp>
        <p:nvSpPr>
          <p:cNvPr id="75"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Shape 63">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 name="Tijdelijke aanduiding voor voettekst 4">
            <a:extLst>
              <a:ext uri="{FF2B5EF4-FFF2-40B4-BE49-F238E27FC236}">
                <a16:creationId xmlns:a16="http://schemas.microsoft.com/office/drawing/2014/main" id="{C11FA68C-A9C9-4499-83CE-69D5455E4EB1}"/>
              </a:ext>
            </a:extLst>
          </p:cNvPr>
          <p:cNvSpPr>
            <a:spLocks noGrp="1"/>
          </p:cNvSpPr>
          <p:nvPr>
            <p:ph type="ftr" sz="quarter" idx="11"/>
          </p:nvPr>
        </p:nvSpPr>
        <p:spPr>
          <a:xfrm>
            <a:off x="7872984" y="384048"/>
            <a:ext cx="3877056" cy="365125"/>
          </a:xfrm>
        </p:spPr>
        <p:txBody>
          <a:bodyPr>
            <a:normAutofit/>
          </a:bodyPr>
          <a:lstStyle/>
          <a:p>
            <a:pPr algn="r">
              <a:lnSpc>
                <a:spcPct val="90000"/>
              </a:lnSpc>
              <a:spcAft>
                <a:spcPts val="600"/>
              </a:spcAft>
            </a:pPr>
            <a:r>
              <a:rPr lang="nl-NL" sz="900">
                <a:solidFill>
                  <a:schemeClr val="tx1">
                    <a:alpha val="80000"/>
                  </a:schemeClr>
                </a:solidFill>
              </a:rPr>
              <a:t>Gemeenteleden met beperkingen. Gemeenteleden met gaven. Hoe dienen als diaken?</a:t>
            </a:r>
          </a:p>
        </p:txBody>
      </p:sp>
      <p:pic>
        <p:nvPicPr>
          <p:cNvPr id="8" name="Afbeelding 7" descr="Afbeelding met zitten, tafel, vasthouden, groen&#10;&#10;Automatisch gegenereerde beschrijving">
            <a:extLst>
              <a:ext uri="{FF2B5EF4-FFF2-40B4-BE49-F238E27FC236}">
                <a16:creationId xmlns:a16="http://schemas.microsoft.com/office/drawing/2014/main" id="{0F05D794-56CE-4A58-8677-8DACCE09B284}"/>
              </a:ext>
            </a:extLst>
          </p:cNvPr>
          <p:cNvPicPr>
            <a:picLocks noChangeAspect="1"/>
          </p:cNvPicPr>
          <p:nvPr/>
        </p:nvPicPr>
        <p:blipFill rotWithShape="1">
          <a:blip r:embed="rId2">
            <a:extLst>
              <a:ext uri="{28A0092B-C50C-407E-A947-70E740481C1C}">
                <a14:useLocalDpi xmlns:a14="http://schemas.microsoft.com/office/drawing/2010/main" val="0"/>
              </a:ext>
            </a:extLst>
          </a:blip>
          <a:srcRect l="10580" t="3062" r="10459" b="4"/>
          <a:stretch/>
        </p:blipFill>
        <p:spPr>
          <a:xfrm>
            <a:off x="4995897" y="792071"/>
            <a:ext cx="2134478" cy="2620325"/>
          </a:xfrm>
          <a:prstGeom prst="rect">
            <a:avLst/>
          </a:prstGeom>
        </p:spPr>
      </p:pic>
      <p:sp>
        <p:nvSpPr>
          <p:cNvPr id="3" name="Tijdelijke aanduiding voor inhoud 2">
            <a:extLst>
              <a:ext uri="{FF2B5EF4-FFF2-40B4-BE49-F238E27FC236}">
                <a16:creationId xmlns:a16="http://schemas.microsoft.com/office/drawing/2014/main" id="{92193022-78B8-4412-ABAC-6E0103FA60EE}"/>
              </a:ext>
            </a:extLst>
          </p:cNvPr>
          <p:cNvSpPr>
            <a:spLocks noGrp="1"/>
          </p:cNvSpPr>
          <p:nvPr>
            <p:ph idx="1"/>
          </p:nvPr>
        </p:nvSpPr>
        <p:spPr>
          <a:xfrm>
            <a:off x="873679" y="2490554"/>
            <a:ext cx="6013045" cy="4240985"/>
          </a:xfrm>
        </p:spPr>
        <p:txBody>
          <a:bodyPr>
            <a:normAutofit fontScale="92500" lnSpcReduction="10000"/>
          </a:bodyPr>
          <a:lstStyle/>
          <a:p>
            <a:pPr marL="0" lvl="0" indent="0">
              <a:buNone/>
            </a:pPr>
            <a:r>
              <a:rPr lang="nl-NL" sz="1900" b="1" u="sng" kern="1200" dirty="0">
                <a:effectLst/>
              </a:rPr>
              <a:t>9.1</a:t>
            </a:r>
            <a:r>
              <a:rPr lang="nl-NL" sz="1900" b="1" u="sng" strike="noStrike" kern="1200" dirty="0">
                <a:effectLst/>
              </a:rPr>
              <a:t>	</a:t>
            </a:r>
            <a:r>
              <a:rPr lang="nl-NL" sz="1900" b="1" u="sng" kern="1200" cap="small" dirty="0">
                <a:effectLst/>
              </a:rPr>
              <a:t>Hoofd</a:t>
            </a:r>
            <a:r>
              <a:rPr lang="nl-NL" sz="1600" b="1" strike="noStrike" kern="1200" dirty="0">
                <a:effectLst/>
              </a:rPr>
              <a:t>	</a:t>
            </a:r>
            <a:endParaRPr lang="nl-NL" sz="1600" b="1" kern="1200" dirty="0">
              <a:effectLst/>
            </a:endParaRPr>
          </a:p>
          <a:p>
            <a:pPr marL="457200" lvl="1" indent="0">
              <a:buNone/>
            </a:pPr>
            <a:r>
              <a:rPr lang="nl-NL" sz="1600" b="1" kern="1200" dirty="0">
                <a:effectLst/>
              </a:rPr>
              <a:t>9.1.1</a:t>
            </a:r>
            <a:r>
              <a:rPr lang="nl-NL" sz="1600" b="1" strike="noStrike" kern="1200" dirty="0">
                <a:effectLst/>
              </a:rPr>
              <a:t>	</a:t>
            </a:r>
            <a:r>
              <a:rPr lang="nl-NL" sz="1600" b="1" kern="1200" dirty="0">
                <a:effectLst/>
              </a:rPr>
              <a:t>Prediking en Catechese</a:t>
            </a:r>
          </a:p>
          <a:p>
            <a:pPr marL="457200" lvl="1" indent="0">
              <a:buNone/>
            </a:pPr>
            <a:r>
              <a:rPr lang="nl-NL" sz="1600" b="1" kern="1200" dirty="0">
                <a:effectLst/>
              </a:rPr>
              <a:t>9.1.2</a:t>
            </a:r>
            <a:r>
              <a:rPr lang="nl-NL" sz="1600" b="1" strike="noStrike" kern="1200" dirty="0">
                <a:effectLst/>
              </a:rPr>
              <a:t>	</a:t>
            </a:r>
            <a:r>
              <a:rPr lang="nl-NL" sz="1600" b="1" kern="1200" dirty="0">
                <a:effectLst/>
              </a:rPr>
              <a:t>Wees alert op</a:t>
            </a:r>
          </a:p>
          <a:p>
            <a:pPr marL="0" lvl="0" indent="0">
              <a:buNone/>
            </a:pPr>
            <a:r>
              <a:rPr lang="nl-NL" sz="1900" b="1" u="sng" cap="small" dirty="0"/>
              <a:t>9.2	Hart</a:t>
            </a:r>
          </a:p>
          <a:p>
            <a:pPr marL="457200" lvl="1" indent="0">
              <a:buNone/>
            </a:pPr>
            <a:r>
              <a:rPr lang="nl-NL" sz="1600" b="1" kern="1200" dirty="0">
                <a:effectLst/>
              </a:rPr>
              <a:t>9.2.1</a:t>
            </a:r>
            <a:r>
              <a:rPr lang="nl-NL" sz="1600" b="1" strike="noStrike" kern="1200" dirty="0">
                <a:effectLst/>
              </a:rPr>
              <a:t>	</a:t>
            </a:r>
            <a:r>
              <a:rPr lang="nl-NL" sz="1600" b="1" kern="1200" dirty="0">
                <a:effectLst/>
              </a:rPr>
              <a:t>Toegankelijkheid tot de </a:t>
            </a:r>
            <a:r>
              <a:rPr lang="nl-NL" sz="1600" b="1" u="sng" kern="1200" dirty="0">
                <a:effectLst/>
              </a:rPr>
              <a:t>kern</a:t>
            </a:r>
            <a:r>
              <a:rPr lang="nl-NL" sz="1600" b="1" kern="1200" dirty="0">
                <a:effectLst/>
              </a:rPr>
              <a:t> van de gemeente</a:t>
            </a:r>
          </a:p>
          <a:p>
            <a:pPr marL="457200" lvl="1" indent="0">
              <a:buNone/>
            </a:pPr>
            <a:r>
              <a:rPr lang="nl-NL" sz="1600" b="1" kern="1200" dirty="0">
                <a:effectLst/>
              </a:rPr>
              <a:t>9.2.2</a:t>
            </a:r>
            <a:r>
              <a:rPr lang="nl-NL" sz="1600" b="1" strike="noStrike" kern="1200" dirty="0">
                <a:effectLst/>
              </a:rPr>
              <a:t>	</a:t>
            </a:r>
            <a:r>
              <a:rPr lang="nl-NL" sz="1600" b="1" kern="1200" dirty="0">
                <a:effectLst/>
              </a:rPr>
              <a:t>Pastoraat en gemeente (huwelijkscatechese)</a:t>
            </a:r>
          </a:p>
          <a:p>
            <a:pPr marL="457200" lvl="1" indent="0">
              <a:buNone/>
            </a:pPr>
            <a:r>
              <a:rPr lang="nl-NL" sz="1600" b="1" kern="1200" dirty="0">
                <a:effectLst/>
              </a:rPr>
              <a:t>9.2.3</a:t>
            </a:r>
            <a:r>
              <a:rPr lang="nl-NL" sz="1600" b="1" strike="noStrike" kern="1200" dirty="0">
                <a:effectLst/>
              </a:rPr>
              <a:t>	</a:t>
            </a:r>
            <a:r>
              <a:rPr lang="nl-NL" sz="1600" b="1" kern="1200" dirty="0">
                <a:effectLst/>
              </a:rPr>
              <a:t>Aandacht, liefde, gemeenschap</a:t>
            </a:r>
          </a:p>
          <a:p>
            <a:pPr marL="457200" lvl="1" indent="0">
              <a:buNone/>
            </a:pPr>
            <a:r>
              <a:rPr lang="nl-NL" sz="1600" b="1" kern="1200" dirty="0">
                <a:effectLst/>
              </a:rPr>
              <a:t>9.2.4</a:t>
            </a:r>
            <a:r>
              <a:rPr lang="nl-NL" sz="1600" b="1" strike="noStrike" kern="1200" dirty="0">
                <a:effectLst/>
              </a:rPr>
              <a:t>	</a:t>
            </a:r>
            <a:r>
              <a:rPr lang="nl-NL" sz="1600" b="1" kern="1200" dirty="0">
                <a:effectLst/>
              </a:rPr>
              <a:t>Pastoraat (bezoek, trouw, pak aan? Samen?)</a:t>
            </a:r>
          </a:p>
          <a:p>
            <a:pPr marL="0" lvl="0" indent="0">
              <a:buNone/>
            </a:pPr>
            <a:r>
              <a:rPr lang="nl-NL" sz="1900" b="1" u="sng" kern="1200" cap="small" dirty="0"/>
              <a:t>9.3</a:t>
            </a:r>
            <a:r>
              <a:rPr lang="nl-NL" sz="1900" b="1" u="sng" strike="noStrike" kern="1200" cap="small" dirty="0"/>
              <a:t>	</a:t>
            </a:r>
            <a:r>
              <a:rPr lang="nl-NL" sz="1900" b="1" u="sng" kern="1200" cap="small" dirty="0"/>
              <a:t>Handen</a:t>
            </a:r>
            <a:r>
              <a:rPr lang="nl-NL" sz="1600" b="1" strike="noStrike" kern="1200" dirty="0">
                <a:effectLst/>
              </a:rPr>
              <a:t>	</a:t>
            </a:r>
            <a:endParaRPr lang="nl-NL" sz="1600" b="1" kern="1200" dirty="0">
              <a:effectLst/>
            </a:endParaRPr>
          </a:p>
          <a:p>
            <a:pPr marL="457200" lvl="1" indent="0">
              <a:buNone/>
            </a:pPr>
            <a:r>
              <a:rPr lang="nl-NL" sz="1600" b="1" kern="1200" dirty="0">
                <a:effectLst/>
              </a:rPr>
              <a:t>9.3.1</a:t>
            </a:r>
            <a:r>
              <a:rPr lang="nl-NL" sz="1600" b="1" strike="noStrike" kern="1200" dirty="0">
                <a:effectLst/>
              </a:rPr>
              <a:t>	</a:t>
            </a:r>
            <a:r>
              <a:rPr lang="nl-NL" sz="1600" b="1" kern="1200" dirty="0">
                <a:effectLst/>
              </a:rPr>
              <a:t>Allereerst: gevouwen handen</a:t>
            </a:r>
          </a:p>
          <a:p>
            <a:pPr marL="457200" lvl="1" indent="0">
              <a:buNone/>
            </a:pPr>
            <a:r>
              <a:rPr lang="nl-NL" sz="1600" b="1" kern="1200" dirty="0">
                <a:effectLst/>
              </a:rPr>
              <a:t>9.3.2</a:t>
            </a:r>
            <a:r>
              <a:rPr lang="nl-NL" sz="1600" b="1" strike="noStrike" kern="1200" dirty="0">
                <a:effectLst/>
              </a:rPr>
              <a:t>	</a:t>
            </a:r>
            <a:r>
              <a:rPr lang="nl-NL" sz="1600" b="1" kern="1200" dirty="0">
                <a:effectLst/>
              </a:rPr>
              <a:t>‘Geen aanstoot geven’ – de weg vrij maken…</a:t>
            </a:r>
          </a:p>
          <a:p>
            <a:pPr marL="457200" lvl="1" indent="0">
              <a:buNone/>
            </a:pPr>
            <a:r>
              <a:rPr lang="nl-NL" sz="1600" b="1" kern="1200" dirty="0">
                <a:effectLst/>
              </a:rPr>
              <a:t>9.3.3</a:t>
            </a:r>
            <a:r>
              <a:rPr lang="nl-NL" sz="1600" b="1" strike="noStrike" kern="1200" dirty="0">
                <a:effectLst/>
              </a:rPr>
              <a:t>	</a:t>
            </a:r>
            <a:r>
              <a:rPr lang="nl-NL" sz="1600" b="1" kern="1200" dirty="0">
                <a:effectLst/>
              </a:rPr>
              <a:t>Verschillende talenten inzetten</a:t>
            </a:r>
          </a:p>
          <a:p>
            <a:pPr marL="457200" lvl="1" indent="0">
              <a:buNone/>
            </a:pPr>
            <a:r>
              <a:rPr lang="nl-NL" sz="1600" b="1" kern="1200" dirty="0">
                <a:effectLst/>
              </a:rPr>
              <a:t>9.3.4</a:t>
            </a:r>
            <a:r>
              <a:rPr lang="nl-NL" sz="1600" b="1" strike="noStrike" kern="1200" dirty="0">
                <a:effectLst/>
              </a:rPr>
              <a:t>	</a:t>
            </a:r>
            <a:r>
              <a:rPr lang="nl-NL" sz="1600" b="1" kern="1200" dirty="0">
                <a:effectLst/>
              </a:rPr>
              <a:t>Communicatie</a:t>
            </a:r>
          </a:p>
          <a:p>
            <a:pPr marL="457200" lvl="1" indent="0">
              <a:buNone/>
            </a:pPr>
            <a:r>
              <a:rPr lang="nl-NL" sz="1600" b="1" kern="1200" dirty="0">
                <a:effectLst/>
              </a:rPr>
              <a:t>9.3.5</a:t>
            </a:r>
            <a:r>
              <a:rPr lang="nl-NL" sz="1600" b="1" strike="noStrike" kern="1200" dirty="0">
                <a:effectLst/>
              </a:rPr>
              <a:t>	</a:t>
            </a:r>
            <a:r>
              <a:rPr lang="nl-NL" sz="1600" b="1" kern="1200" dirty="0">
                <a:effectLst/>
              </a:rPr>
              <a:t>Communicatie met ALLE partijen (verzorgers / mantel)</a:t>
            </a:r>
          </a:p>
          <a:p>
            <a:pPr marL="457200" lvl="1" indent="0">
              <a:buNone/>
            </a:pPr>
            <a:r>
              <a:rPr lang="nl-NL" sz="1600" b="1" kern="1200" dirty="0">
                <a:effectLst/>
              </a:rPr>
              <a:t>9.3.6</a:t>
            </a:r>
            <a:r>
              <a:rPr lang="nl-NL" sz="1600" b="1" strike="noStrike" kern="1200" dirty="0">
                <a:effectLst/>
              </a:rPr>
              <a:t>	</a:t>
            </a:r>
            <a:r>
              <a:rPr lang="nl-NL" sz="1600" b="1" kern="1200" dirty="0">
                <a:effectLst/>
              </a:rPr>
              <a:t>Mensen met autisme – ADHD </a:t>
            </a:r>
          </a:p>
          <a:p>
            <a:pPr marL="457200" lvl="1" indent="0">
              <a:buNone/>
            </a:pPr>
            <a:r>
              <a:rPr lang="nl-NL" sz="1600" b="1" kern="1200" dirty="0">
                <a:effectLst/>
              </a:rPr>
              <a:t>9.3.7</a:t>
            </a:r>
            <a:r>
              <a:rPr lang="nl-NL" sz="1600" b="1" strike="noStrike" kern="1200" dirty="0">
                <a:effectLst/>
              </a:rPr>
              <a:t>	</a:t>
            </a:r>
            <a:r>
              <a:rPr lang="nl-NL" sz="1600" b="1" kern="1200" dirty="0">
                <a:effectLst/>
              </a:rPr>
              <a:t>Toegankelijkheid</a:t>
            </a:r>
            <a:r>
              <a:rPr lang="nl-NL" sz="1400" b="1" strike="noStrike" kern="1200" dirty="0">
                <a:effectLst/>
              </a:rPr>
              <a:t>	</a:t>
            </a:r>
            <a:endParaRPr lang="nl-NL" sz="1400" b="1" kern="1200" dirty="0">
              <a:effectLst/>
            </a:endParaRPr>
          </a:p>
        </p:txBody>
      </p:sp>
      <p:pic>
        <p:nvPicPr>
          <p:cNvPr id="10" name="Afbeelding 9" descr="Afbeelding met tekening&#10;&#10;Automatisch gegenereerde beschrijving">
            <a:extLst>
              <a:ext uri="{FF2B5EF4-FFF2-40B4-BE49-F238E27FC236}">
                <a16:creationId xmlns:a16="http://schemas.microsoft.com/office/drawing/2014/main" id="{9847F06D-4F6B-4BC6-BF84-00E8561C0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038" y="2175310"/>
            <a:ext cx="2713512" cy="3071695"/>
          </a:xfrm>
          <a:prstGeom prst="rect">
            <a:avLst/>
          </a:prstGeom>
        </p:spPr>
      </p:pic>
      <p:sp>
        <p:nvSpPr>
          <p:cNvPr id="4" name="Tijdelijke aanduiding voor datum 3">
            <a:extLst>
              <a:ext uri="{FF2B5EF4-FFF2-40B4-BE49-F238E27FC236}">
                <a16:creationId xmlns:a16="http://schemas.microsoft.com/office/drawing/2014/main" id="{6AEC3612-18F3-43E1-BB15-41AC36971A30}"/>
              </a:ext>
            </a:extLst>
          </p:cNvPr>
          <p:cNvSpPr>
            <a:spLocks noGrp="1"/>
          </p:cNvSpPr>
          <p:nvPr>
            <p:ph type="dt" sz="half" idx="10"/>
          </p:nvPr>
        </p:nvSpPr>
        <p:spPr>
          <a:xfrm rot="5400000">
            <a:off x="7856624" y="3951323"/>
            <a:ext cx="1236760" cy="4758008"/>
          </a:xfrm>
        </p:spPr>
        <p:txBody>
          <a:bodyPr>
            <a:normAutofit/>
          </a:bodyPr>
          <a:lstStyle/>
          <a:p>
            <a:pPr algn="r">
              <a:lnSpc>
                <a:spcPct val="90000"/>
              </a:lnSpc>
              <a:spcAft>
                <a:spcPts val="600"/>
              </a:spcAft>
            </a:pPr>
            <a:r>
              <a:rPr lang="nl-NL" sz="1100" dirty="0">
                <a:solidFill>
                  <a:schemeClr val="tx1">
                    <a:alpha val="80000"/>
                  </a:schemeClr>
                </a:solidFill>
              </a:rPr>
              <a:t>Toerusting HHK Diaconie September 2020 | Oud-Beijerland &amp; Elspeet</a:t>
            </a:r>
          </a:p>
        </p:txBody>
      </p:sp>
      <p:sp>
        <p:nvSpPr>
          <p:cNvPr id="6" name="Tijdelijke aanduiding voor dianummer 5">
            <a:extLst>
              <a:ext uri="{FF2B5EF4-FFF2-40B4-BE49-F238E27FC236}">
                <a16:creationId xmlns:a16="http://schemas.microsoft.com/office/drawing/2014/main" id="{6A61E997-20BB-4504-9E25-87A32A48B3D6}"/>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fontScale="70000" lnSpcReduction="20000"/>
          </a:bodyPr>
          <a:lstStyle/>
          <a:p>
            <a:pPr algn="ctr">
              <a:lnSpc>
                <a:spcPct val="90000"/>
              </a:lnSpc>
              <a:spcAft>
                <a:spcPts val="600"/>
              </a:spcAft>
            </a:pPr>
            <a:fld id="{6BC24EAE-EC5F-4268-90B2-6D1E1D96D295}" type="slidenum">
              <a:rPr lang="nl-NL" sz="2000"/>
              <a:pPr algn="ctr">
                <a:lnSpc>
                  <a:spcPct val="90000"/>
                </a:lnSpc>
                <a:spcAft>
                  <a:spcPts val="600"/>
                </a:spcAft>
              </a:pPr>
              <a:t>13</a:t>
            </a:fld>
            <a:endParaRPr lang="nl-NL" sz="2000"/>
          </a:p>
        </p:txBody>
      </p:sp>
    </p:spTree>
    <p:extLst>
      <p:ext uri="{BB962C8B-B14F-4D97-AF65-F5344CB8AC3E}">
        <p14:creationId xmlns:p14="http://schemas.microsoft.com/office/powerpoint/2010/main" val="119841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1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descr="Afbeelding met voedsel&#10;&#10;Automatisch gegenereerde beschrijving">
            <a:extLst>
              <a:ext uri="{FF2B5EF4-FFF2-40B4-BE49-F238E27FC236}">
                <a16:creationId xmlns:a16="http://schemas.microsoft.com/office/drawing/2014/main" id="{715FA8F1-31B0-4F73-9E00-F81A633DB225}"/>
              </a:ext>
            </a:extLst>
          </p:cNvPr>
          <p:cNvPicPr>
            <a:picLocks noChangeAspect="1"/>
          </p:cNvPicPr>
          <p:nvPr/>
        </p:nvPicPr>
        <p:blipFill rotWithShape="1">
          <a:blip r:embed="rId2"/>
          <a:srcRect t="34348" r="-1" b="1738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3" name="Tijdelijke aanduiding voor datum 2">
            <a:extLst>
              <a:ext uri="{FF2B5EF4-FFF2-40B4-BE49-F238E27FC236}">
                <a16:creationId xmlns:a16="http://schemas.microsoft.com/office/drawing/2014/main" id="{3C383C8D-FB60-4A58-8319-8210C0DB9D75}"/>
              </a:ext>
            </a:extLst>
          </p:cNvPr>
          <p:cNvSpPr>
            <a:spLocks noGrp="1"/>
          </p:cNvSpPr>
          <p:nvPr>
            <p:ph type="dt" sz="half" idx="10"/>
          </p:nvPr>
        </p:nvSpPr>
        <p:spPr/>
        <p:txBody>
          <a:bodyPr/>
          <a:lstStyle/>
          <a:p>
            <a:r>
              <a:rPr lang="nl-NL"/>
              <a:t>Toerusting HHK Diaconie September 2020 | Oud-Beijerland &amp; Elspeet</a:t>
            </a:r>
          </a:p>
        </p:txBody>
      </p:sp>
      <p:sp>
        <p:nvSpPr>
          <p:cNvPr id="4" name="Tijdelijke aanduiding voor voettekst 3">
            <a:extLst>
              <a:ext uri="{FF2B5EF4-FFF2-40B4-BE49-F238E27FC236}">
                <a16:creationId xmlns:a16="http://schemas.microsoft.com/office/drawing/2014/main" id="{BE66B525-FAA9-489C-9496-D48CC065C5A6}"/>
              </a:ext>
            </a:extLst>
          </p:cNvPr>
          <p:cNvSpPr>
            <a:spLocks noGrp="1"/>
          </p:cNvSpPr>
          <p:nvPr>
            <p:ph type="ftr" sz="quarter" idx="11"/>
          </p:nvPr>
        </p:nvSpPr>
        <p:spPr/>
        <p:txBody>
          <a:bodyPr/>
          <a:lstStyle/>
          <a:p>
            <a:r>
              <a:rPr lang="nl-NL"/>
              <a:t>Gemeenteleden met beperkingen. Gemeenteleden met gaven. Hoe dienen als diaken?</a:t>
            </a:r>
          </a:p>
        </p:txBody>
      </p:sp>
      <p:sp>
        <p:nvSpPr>
          <p:cNvPr id="5" name="Tijdelijke aanduiding voor dianummer 4">
            <a:extLst>
              <a:ext uri="{FF2B5EF4-FFF2-40B4-BE49-F238E27FC236}">
                <a16:creationId xmlns:a16="http://schemas.microsoft.com/office/drawing/2014/main" id="{8169D9AC-4934-4942-9164-175EEE3EF586}"/>
              </a:ext>
            </a:extLst>
          </p:cNvPr>
          <p:cNvSpPr>
            <a:spLocks noGrp="1"/>
          </p:cNvSpPr>
          <p:nvPr>
            <p:ph type="sldNum" sz="quarter" idx="12"/>
          </p:nvPr>
        </p:nvSpPr>
        <p:spPr/>
        <p:txBody>
          <a:bodyPr/>
          <a:lstStyle/>
          <a:p>
            <a:fld id="{6BC24EAE-EC5F-4268-90B2-6D1E1D96D295}" type="slidenum">
              <a:rPr lang="nl-NL" smtClean="0"/>
              <a:t>14</a:t>
            </a:fld>
            <a:endParaRPr lang="nl-NL"/>
          </a:p>
        </p:txBody>
      </p:sp>
    </p:spTree>
    <p:extLst>
      <p:ext uri="{BB962C8B-B14F-4D97-AF65-F5344CB8AC3E}">
        <p14:creationId xmlns:p14="http://schemas.microsoft.com/office/powerpoint/2010/main" val="1118559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5" name="Freeform: Shape 24">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jdelijke aanduiding voor datum 1">
            <a:extLst>
              <a:ext uri="{FF2B5EF4-FFF2-40B4-BE49-F238E27FC236}">
                <a16:creationId xmlns:a16="http://schemas.microsoft.com/office/drawing/2014/main" id="{E1DA1845-4EF8-45F0-83C2-8A062A20E354}"/>
              </a:ext>
            </a:extLst>
          </p:cNvPr>
          <p:cNvSpPr>
            <a:spLocks noGrp="1"/>
          </p:cNvSpPr>
          <p:nvPr>
            <p:ph type="dt" sz="half" idx="10"/>
          </p:nvPr>
        </p:nvSpPr>
        <p:spPr>
          <a:xfrm>
            <a:off x="321733" y="5626100"/>
            <a:ext cx="2568811" cy="365125"/>
          </a:xfrm>
        </p:spPr>
        <p:txBody>
          <a:bodyPr vert="horz" lIns="91440" tIns="45720" rIns="91440" bIns="45720" rtlCol="0" anchor="ctr">
            <a:normAutofit/>
          </a:bodyPr>
          <a:lstStyle/>
          <a:p>
            <a:pPr>
              <a:lnSpc>
                <a:spcPct val="90000"/>
              </a:lnSpc>
              <a:spcAft>
                <a:spcPts val="600"/>
              </a:spcAft>
            </a:pPr>
            <a:r>
              <a:rPr lang="en-US" sz="900">
                <a:solidFill>
                  <a:srgbClr val="FFFFFF"/>
                </a:solidFill>
                <a:latin typeface="+mn-lt"/>
                <a:cs typeface="+mn-cs"/>
              </a:rPr>
              <a:t>Toerusting HHK Diaconie September 2020 | Oud-Beijerland &amp; Elspeet</a:t>
            </a:r>
          </a:p>
        </p:txBody>
      </p:sp>
      <p:sp>
        <p:nvSpPr>
          <p:cNvPr id="3" name="Tijdelijke aanduiding voor voettekst 2">
            <a:extLst>
              <a:ext uri="{FF2B5EF4-FFF2-40B4-BE49-F238E27FC236}">
                <a16:creationId xmlns:a16="http://schemas.microsoft.com/office/drawing/2014/main" id="{5BCF1645-3219-42DF-A488-77EB6B1DD82F}"/>
              </a:ext>
            </a:extLst>
          </p:cNvPr>
          <p:cNvSpPr>
            <a:spLocks noGrp="1"/>
          </p:cNvSpPr>
          <p:nvPr>
            <p:ph type="ftr" sz="quarter" idx="11"/>
          </p:nvPr>
        </p:nvSpPr>
        <p:spPr>
          <a:xfrm>
            <a:off x="321733" y="5991225"/>
            <a:ext cx="2568811" cy="365125"/>
          </a:xfrm>
        </p:spPr>
        <p:txBody>
          <a:bodyPr vert="horz" lIns="91440" tIns="45720" rIns="91440" bIns="45720" rtlCol="0" anchor="ctr">
            <a:normAutofit/>
          </a:bodyPr>
          <a:lstStyle/>
          <a:p>
            <a:pPr algn="l">
              <a:lnSpc>
                <a:spcPct val="90000"/>
              </a:lnSpc>
              <a:spcAft>
                <a:spcPts val="600"/>
              </a:spcAft>
            </a:pPr>
            <a:r>
              <a:rPr lang="en-US" sz="900" kern="1200">
                <a:solidFill>
                  <a:srgbClr val="FFFFFF"/>
                </a:solidFill>
                <a:latin typeface="+mn-lt"/>
                <a:ea typeface="+mn-ea"/>
                <a:cs typeface="+mn-cs"/>
              </a:rPr>
              <a:t>Gemeenteleden met beperkingen. Gemeenteleden met gaven. Hoe dienen als diaken?</a:t>
            </a:r>
          </a:p>
        </p:txBody>
      </p:sp>
      <p:sp>
        <p:nvSpPr>
          <p:cNvPr id="4" name="Tijdelijke aanduiding voor dianummer 3">
            <a:extLst>
              <a:ext uri="{FF2B5EF4-FFF2-40B4-BE49-F238E27FC236}">
                <a16:creationId xmlns:a16="http://schemas.microsoft.com/office/drawing/2014/main" id="{81331B33-6359-4701-A82C-F545EA8E26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a:spcAft>
                <a:spcPts val="600"/>
              </a:spcAft>
            </a:pPr>
            <a:fld id="{6BC24EAE-EC5F-4268-90B2-6D1E1D96D295}" type="slidenum">
              <a:rPr lang="en-US" sz="1200">
                <a:solidFill>
                  <a:srgbClr val="FFFFFF"/>
                </a:solidFill>
                <a:latin typeface="+mn-lt"/>
                <a:cs typeface="+mn-cs"/>
              </a:rPr>
              <a:pPr algn="l">
                <a:spcAft>
                  <a:spcPts val="600"/>
                </a:spcAft>
              </a:pPr>
              <a:t>15</a:t>
            </a:fld>
            <a:endParaRPr lang="en-US" sz="1200">
              <a:solidFill>
                <a:srgbClr val="FFFFFF"/>
              </a:solidFill>
              <a:latin typeface="+mn-lt"/>
              <a:cs typeface="+mn-cs"/>
            </a:endParaRPr>
          </a:p>
        </p:txBody>
      </p:sp>
      <p:sp>
        <p:nvSpPr>
          <p:cNvPr id="27" name="Freeform: Shape 26">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 name="Tijdelijke aanduiding voor tekst 5">
            <a:extLst>
              <a:ext uri="{FF2B5EF4-FFF2-40B4-BE49-F238E27FC236}">
                <a16:creationId xmlns:a16="http://schemas.microsoft.com/office/drawing/2014/main" id="{093A5EEF-C9EF-4F0B-9F8A-D6EB0285787A}"/>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endParaRPr lang="en-US" sz="2000" kern="1200">
              <a:solidFill>
                <a:srgbClr val="080808"/>
              </a:solidFill>
              <a:latin typeface="+mn-lt"/>
              <a:ea typeface="+mn-ea"/>
              <a:cs typeface="+mn-cs"/>
            </a:endParaRPr>
          </a:p>
        </p:txBody>
      </p:sp>
      <p:sp>
        <p:nvSpPr>
          <p:cNvPr id="5" name="Titel 4">
            <a:extLst>
              <a:ext uri="{FF2B5EF4-FFF2-40B4-BE49-F238E27FC236}">
                <a16:creationId xmlns:a16="http://schemas.microsoft.com/office/drawing/2014/main" id="{3930E265-442C-4F7A-8FB5-DC860547E25C}"/>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kern="1200" dirty="0" err="1">
                <a:solidFill>
                  <a:srgbClr val="080808"/>
                </a:solidFill>
                <a:latin typeface="+mj-lt"/>
                <a:ea typeface="+mj-ea"/>
                <a:cs typeface="+mj-cs"/>
              </a:rPr>
              <a:t>Voorbeeld</a:t>
            </a:r>
            <a:r>
              <a:rPr lang="en-US" kern="1200" dirty="0">
                <a:solidFill>
                  <a:srgbClr val="080808"/>
                </a:solidFill>
                <a:latin typeface="+mj-lt"/>
                <a:ea typeface="+mj-ea"/>
                <a:cs typeface="+mj-cs"/>
              </a:rPr>
              <a:t> </a:t>
            </a:r>
            <a:r>
              <a:rPr lang="en-US" kern="1200" dirty="0" err="1">
                <a:solidFill>
                  <a:srgbClr val="080808"/>
                </a:solidFill>
                <a:latin typeface="+mj-lt"/>
                <a:ea typeface="+mj-ea"/>
                <a:cs typeface="+mj-cs"/>
              </a:rPr>
              <a:t>liturgie</a:t>
            </a:r>
            <a:endParaRPr lang="en-US" kern="1200" dirty="0">
              <a:solidFill>
                <a:srgbClr val="080808"/>
              </a:solidFill>
              <a:latin typeface="+mj-lt"/>
              <a:ea typeface="+mj-ea"/>
              <a:cs typeface="+mj-cs"/>
            </a:endParaRPr>
          </a:p>
        </p:txBody>
      </p:sp>
      <p:sp>
        <p:nvSpPr>
          <p:cNvPr id="29" name="Freeform: Shape 28">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7915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Afbeelding met gras, buiten, persoon, zitten&#10;&#10;Automatisch gegenereerde beschrijving">
            <a:extLst>
              <a:ext uri="{FF2B5EF4-FFF2-40B4-BE49-F238E27FC236}">
                <a16:creationId xmlns:a16="http://schemas.microsoft.com/office/drawing/2014/main" id="{4CE12165-CC0B-492B-BE34-3D1B77AB5B5C}"/>
              </a:ext>
            </a:extLst>
          </p:cNvPr>
          <p:cNvPicPr>
            <a:picLocks noChangeAspect="1"/>
          </p:cNvPicPr>
          <p:nvPr/>
        </p:nvPicPr>
        <p:blipFill rotWithShape="1">
          <a:blip r:embed="rId2">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
        <p:nvSpPr>
          <p:cNvPr id="73"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4FFB41C-A5AD-4D96-8950-E711F07E6832}"/>
              </a:ext>
            </a:extLst>
          </p:cNvPr>
          <p:cNvSpPr>
            <a:spLocks noGrp="1"/>
          </p:cNvSpPr>
          <p:nvPr>
            <p:ph type="title"/>
          </p:nvPr>
        </p:nvSpPr>
        <p:spPr>
          <a:xfrm>
            <a:off x="371094" y="1161288"/>
            <a:ext cx="3438144" cy="1124712"/>
          </a:xfrm>
        </p:spPr>
        <p:txBody>
          <a:bodyPr anchor="b">
            <a:normAutofit/>
          </a:bodyPr>
          <a:lstStyle/>
          <a:p>
            <a:r>
              <a:rPr lang="nl-NL" sz="5400" dirty="0"/>
              <a:t>Thema</a:t>
            </a:r>
          </a:p>
        </p:txBody>
      </p:sp>
      <p:sp>
        <p:nvSpPr>
          <p:cNvPr id="74"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AB5761F-5CF7-44F6-A8D6-94780EA5697C}"/>
              </a:ext>
            </a:extLst>
          </p:cNvPr>
          <p:cNvSpPr>
            <a:spLocks noGrp="1"/>
          </p:cNvSpPr>
          <p:nvPr>
            <p:ph idx="1"/>
          </p:nvPr>
        </p:nvSpPr>
        <p:spPr>
          <a:xfrm>
            <a:off x="371094" y="2718054"/>
            <a:ext cx="5420106" cy="3207258"/>
          </a:xfrm>
        </p:spPr>
        <p:txBody>
          <a:bodyPr anchor="t">
            <a:normAutofit/>
          </a:bodyPr>
          <a:lstStyle/>
          <a:p>
            <a:r>
              <a:rPr lang="nl-NL" sz="2800" dirty="0"/>
              <a:t>Mensen met beperkingen</a:t>
            </a:r>
          </a:p>
          <a:p>
            <a:r>
              <a:rPr lang="nl-NL" sz="2800" dirty="0"/>
              <a:t>Mensen met gaven</a:t>
            </a:r>
          </a:p>
          <a:p>
            <a:r>
              <a:rPr lang="nl-NL" sz="2800" dirty="0"/>
              <a:t>Hoe zien wij hen?</a:t>
            </a:r>
          </a:p>
          <a:p>
            <a:r>
              <a:rPr lang="nl-NL" sz="2800" dirty="0"/>
              <a:t>Hoe kunnen wij hen dienen?</a:t>
            </a:r>
          </a:p>
        </p:txBody>
      </p:sp>
      <p:sp>
        <p:nvSpPr>
          <p:cNvPr id="5" name="Tijdelijke aanduiding voor datum 4">
            <a:extLst>
              <a:ext uri="{FF2B5EF4-FFF2-40B4-BE49-F238E27FC236}">
                <a16:creationId xmlns:a16="http://schemas.microsoft.com/office/drawing/2014/main" id="{08CD58CB-7CED-417A-99A0-6547729FAF16}"/>
              </a:ext>
            </a:extLst>
          </p:cNvPr>
          <p:cNvSpPr>
            <a:spLocks noGrp="1"/>
          </p:cNvSpPr>
          <p:nvPr>
            <p:ph type="dt" sz="half" idx="10"/>
          </p:nvPr>
        </p:nvSpPr>
        <p:spPr>
          <a:xfrm rot="5400000">
            <a:off x="350664" y="5071799"/>
            <a:ext cx="1429152" cy="2130481"/>
          </a:xfrm>
        </p:spPr>
        <p:txBody>
          <a:bodyPr>
            <a:normAutofit/>
          </a:bodyPr>
          <a:lstStyle/>
          <a:p>
            <a:pPr>
              <a:lnSpc>
                <a:spcPct val="90000"/>
              </a:lnSpc>
              <a:spcAft>
                <a:spcPts val="600"/>
              </a:spcAft>
            </a:pPr>
            <a:r>
              <a:rPr lang="nl-NL" sz="800" dirty="0">
                <a:solidFill>
                  <a:schemeClr val="tx1">
                    <a:lumMod val="50000"/>
                    <a:lumOff val="50000"/>
                  </a:schemeClr>
                </a:solidFill>
              </a:rPr>
              <a:t>Toerusting HHK Diaconie September 2020 | Oud-Beijerland &amp; Elspeet</a:t>
            </a:r>
          </a:p>
        </p:txBody>
      </p:sp>
      <p:sp>
        <p:nvSpPr>
          <p:cNvPr id="6" name="Tijdelijke aanduiding voor voettekst 5">
            <a:extLst>
              <a:ext uri="{FF2B5EF4-FFF2-40B4-BE49-F238E27FC236}">
                <a16:creationId xmlns:a16="http://schemas.microsoft.com/office/drawing/2014/main" id="{DC141A28-E647-44DD-BB04-F0F5B4FE5D72}"/>
              </a:ext>
            </a:extLst>
          </p:cNvPr>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nl-NL" sz="900">
                <a:solidFill>
                  <a:schemeClr val="tx1">
                    <a:lumMod val="50000"/>
                    <a:lumOff val="50000"/>
                  </a:schemeClr>
                </a:solidFill>
              </a:rPr>
              <a:t>Gemeenteleden met beperkingen. Gemeenteleden met gaven. Hoe dienen als diaken?</a:t>
            </a:r>
          </a:p>
        </p:txBody>
      </p:sp>
      <p:sp>
        <p:nvSpPr>
          <p:cNvPr id="7" name="Tijdelijke aanduiding voor dianummer 6">
            <a:extLst>
              <a:ext uri="{FF2B5EF4-FFF2-40B4-BE49-F238E27FC236}">
                <a16:creationId xmlns:a16="http://schemas.microsoft.com/office/drawing/2014/main" id="{F2EE579A-B4C7-4E87-BFEA-B4D0F6BC94C5}"/>
              </a:ext>
            </a:extLst>
          </p:cNvPr>
          <p:cNvSpPr>
            <a:spLocks noGrp="1"/>
          </p:cNvSpPr>
          <p:nvPr>
            <p:ph type="sldNum" sz="quarter" idx="12"/>
          </p:nvPr>
        </p:nvSpPr>
        <p:spPr>
          <a:xfrm>
            <a:off x="9077706" y="6356350"/>
            <a:ext cx="2743200" cy="365125"/>
          </a:xfrm>
        </p:spPr>
        <p:txBody>
          <a:bodyPr>
            <a:normAutofit/>
          </a:bodyPr>
          <a:lstStyle/>
          <a:p>
            <a:pPr>
              <a:lnSpc>
                <a:spcPct val="90000"/>
              </a:lnSpc>
              <a:spcAft>
                <a:spcPts val="600"/>
              </a:spcAft>
            </a:pPr>
            <a:fld id="{6BC24EAE-EC5F-4268-90B2-6D1E1D96D295}" type="slidenum">
              <a:rPr lang="nl-NL" sz="1800"/>
              <a:pPr>
                <a:lnSpc>
                  <a:spcPct val="90000"/>
                </a:lnSpc>
                <a:spcAft>
                  <a:spcPts val="600"/>
                </a:spcAft>
              </a:pPr>
              <a:t>2</a:t>
            </a:fld>
            <a:endParaRPr lang="nl-NL" sz="1800"/>
          </a:p>
        </p:txBody>
      </p:sp>
    </p:spTree>
    <p:extLst>
      <p:ext uri="{BB962C8B-B14F-4D97-AF65-F5344CB8AC3E}">
        <p14:creationId xmlns:p14="http://schemas.microsoft.com/office/powerpoint/2010/main" val="2871936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7">
            <a:extLst>
              <a:ext uri="{FF2B5EF4-FFF2-40B4-BE49-F238E27FC236}">
                <a16:creationId xmlns:a16="http://schemas.microsoft.com/office/drawing/2014/main" id="{A9B4C613-6EE1-463D-8BB0-0273395F739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1525"/>
          <a:stretch/>
        </p:blipFill>
        <p:spPr>
          <a:xfrm>
            <a:off x="5131598" y="381000"/>
            <a:ext cx="6298402" cy="2527300"/>
          </a:xfrm>
        </p:spPr>
      </p:pic>
      <p:pic>
        <p:nvPicPr>
          <p:cNvPr id="10" name="Afbeelding 9" descr="Afbeelding met tekening&#10;&#10;Automatisch gegenereerde beschrijving">
            <a:extLst>
              <a:ext uri="{FF2B5EF4-FFF2-40B4-BE49-F238E27FC236}">
                <a16:creationId xmlns:a16="http://schemas.microsoft.com/office/drawing/2014/main" id="{B8595837-8A1A-498B-BEEC-5981F8B80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00" y="2984500"/>
            <a:ext cx="6045200" cy="3365500"/>
          </a:xfrm>
          <a:prstGeom prst="rect">
            <a:avLst/>
          </a:prstGeom>
          <a:ln>
            <a:noFill/>
          </a:ln>
          <a:effectLst>
            <a:outerShdw blurRad="292100" dist="139700" dir="2700000" algn="tl" rotWithShape="0">
              <a:srgbClr val="333333">
                <a:alpha val="65000"/>
              </a:srgbClr>
            </a:outerShdw>
          </a:effectLst>
        </p:spPr>
      </p:pic>
      <p:sp>
        <p:nvSpPr>
          <p:cNvPr id="2" name="Titel 1">
            <a:extLst>
              <a:ext uri="{FF2B5EF4-FFF2-40B4-BE49-F238E27FC236}">
                <a16:creationId xmlns:a16="http://schemas.microsoft.com/office/drawing/2014/main" id="{56E3D44A-70FD-4ECA-B4B6-A0DFA6ED14D8}"/>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kern="1200" dirty="0">
                <a:solidFill>
                  <a:srgbClr val="FFFFFF"/>
                </a:solidFill>
                <a:cs typeface="+mj-cs"/>
              </a:rPr>
              <a:t>Over </a:t>
            </a:r>
            <a:r>
              <a:rPr lang="en-US" kern="1200" dirty="0" err="1">
                <a:solidFill>
                  <a:srgbClr val="FFFFFF"/>
                </a:solidFill>
                <a:cs typeface="+mj-cs"/>
              </a:rPr>
              <a:t>wie</a:t>
            </a:r>
            <a:r>
              <a:rPr lang="en-US" kern="1200" dirty="0">
                <a:solidFill>
                  <a:srgbClr val="FFFFFF"/>
                </a:solidFill>
                <a:cs typeface="+mj-cs"/>
              </a:rPr>
              <a:t> </a:t>
            </a:r>
            <a:r>
              <a:rPr lang="en-US" kern="1200" dirty="0" err="1">
                <a:solidFill>
                  <a:srgbClr val="FFFFFF"/>
                </a:solidFill>
                <a:cs typeface="+mj-cs"/>
              </a:rPr>
              <a:t>hebben</a:t>
            </a:r>
            <a:r>
              <a:rPr lang="en-US" kern="1200" dirty="0">
                <a:solidFill>
                  <a:srgbClr val="FFFFFF"/>
                </a:solidFill>
                <a:cs typeface="+mj-cs"/>
              </a:rPr>
              <a:t> we het?</a:t>
            </a:r>
          </a:p>
        </p:txBody>
      </p:sp>
      <p:sp>
        <p:nvSpPr>
          <p:cNvPr id="4" name="Tijdelijke aanduiding voor datum 3">
            <a:extLst>
              <a:ext uri="{FF2B5EF4-FFF2-40B4-BE49-F238E27FC236}">
                <a16:creationId xmlns:a16="http://schemas.microsoft.com/office/drawing/2014/main" id="{A46C38C3-93C7-4969-873C-F018084A79FF}"/>
              </a:ext>
            </a:extLst>
          </p:cNvPr>
          <p:cNvSpPr>
            <a:spLocks noGrp="1"/>
          </p:cNvSpPr>
          <p:nvPr>
            <p:ph type="dt" sz="half" idx="10"/>
          </p:nvPr>
        </p:nvSpPr>
        <p:spPr>
          <a:xfrm>
            <a:off x="742951" y="5853864"/>
            <a:ext cx="3476624" cy="365125"/>
          </a:xfrm>
        </p:spPr>
        <p:txBody>
          <a:bodyPr vert="horz" lIns="91440" tIns="45720" rIns="91440" bIns="45720" rtlCol="0" anchor="ctr">
            <a:normAutofit/>
          </a:bodyPr>
          <a:lstStyle/>
          <a:p>
            <a:pPr algn="ctr">
              <a:lnSpc>
                <a:spcPct val="90000"/>
              </a:lnSpc>
              <a:spcAft>
                <a:spcPts val="600"/>
              </a:spcAft>
            </a:pPr>
            <a:r>
              <a:rPr lang="en-US" sz="900" dirty="0" err="1">
                <a:solidFill>
                  <a:srgbClr val="FFFFFF"/>
                </a:solidFill>
                <a:latin typeface="+mn-lt"/>
                <a:cs typeface="+mn-cs"/>
              </a:rPr>
              <a:t>Toerusting</a:t>
            </a:r>
            <a:r>
              <a:rPr lang="en-US" sz="900" dirty="0">
                <a:solidFill>
                  <a:srgbClr val="FFFFFF"/>
                </a:solidFill>
                <a:latin typeface="+mn-lt"/>
                <a:cs typeface="+mn-cs"/>
              </a:rPr>
              <a:t> HHK </a:t>
            </a:r>
            <a:r>
              <a:rPr lang="en-US" sz="900" dirty="0" err="1">
                <a:solidFill>
                  <a:srgbClr val="FFFFFF"/>
                </a:solidFill>
                <a:latin typeface="+mn-lt"/>
                <a:cs typeface="+mn-cs"/>
              </a:rPr>
              <a:t>Diaconie</a:t>
            </a:r>
            <a:r>
              <a:rPr lang="en-US" sz="900" dirty="0">
                <a:solidFill>
                  <a:srgbClr val="FFFFFF"/>
                </a:solidFill>
                <a:latin typeface="+mn-lt"/>
                <a:cs typeface="+mn-cs"/>
              </a:rPr>
              <a:t> September 2020 | Oud-</a:t>
            </a:r>
            <a:r>
              <a:rPr lang="en-US" sz="900" dirty="0" err="1">
                <a:solidFill>
                  <a:srgbClr val="FFFFFF"/>
                </a:solidFill>
                <a:latin typeface="+mn-lt"/>
                <a:cs typeface="+mn-cs"/>
              </a:rPr>
              <a:t>Beijerland</a:t>
            </a:r>
            <a:r>
              <a:rPr lang="en-US" sz="900" dirty="0">
                <a:solidFill>
                  <a:srgbClr val="FFFFFF"/>
                </a:solidFill>
                <a:latin typeface="+mn-lt"/>
                <a:cs typeface="+mn-cs"/>
              </a:rPr>
              <a:t> &amp; </a:t>
            </a:r>
            <a:r>
              <a:rPr lang="en-US" sz="900" dirty="0" err="1">
                <a:solidFill>
                  <a:srgbClr val="FFFFFF"/>
                </a:solidFill>
                <a:latin typeface="+mn-lt"/>
                <a:cs typeface="+mn-cs"/>
              </a:rPr>
              <a:t>Elspeet</a:t>
            </a:r>
            <a:endParaRPr lang="en-US" sz="900" dirty="0">
              <a:solidFill>
                <a:srgbClr val="FFFFFF"/>
              </a:solidFill>
              <a:latin typeface="+mn-lt"/>
              <a:cs typeface="+mn-cs"/>
            </a:endParaRPr>
          </a:p>
        </p:txBody>
      </p:sp>
      <p:sp>
        <p:nvSpPr>
          <p:cNvPr id="5" name="Tijdelijke aanduiding voor voettekst 4">
            <a:extLst>
              <a:ext uri="{FF2B5EF4-FFF2-40B4-BE49-F238E27FC236}">
                <a16:creationId xmlns:a16="http://schemas.microsoft.com/office/drawing/2014/main" id="{AE76493D-18C9-42B3-9C0F-2D97F21410CE}"/>
              </a:ext>
            </a:extLst>
          </p:cNvPr>
          <p:cNvSpPr>
            <a:spLocks noGrp="1"/>
          </p:cNvSpPr>
          <p:nvPr>
            <p:ph type="ftr" sz="quarter" idx="11"/>
          </p:nvPr>
        </p:nvSpPr>
        <p:spPr>
          <a:xfrm>
            <a:off x="5144297" y="6423025"/>
            <a:ext cx="5618954"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B4DEEFC9-313D-4116-B21D-2A41C69AB365}"/>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a:spcAft>
                <a:spcPts val="600"/>
              </a:spcAft>
            </a:pPr>
            <a:fld id="{6BC24EAE-EC5F-4268-90B2-6D1E1D96D295}" type="slidenum">
              <a:rPr lang="en-US" sz="1200" smtClean="0">
                <a:solidFill>
                  <a:schemeClr val="tx1">
                    <a:tint val="75000"/>
                  </a:schemeClr>
                </a:solidFill>
                <a:latin typeface="+mn-lt"/>
                <a:cs typeface="+mn-cs"/>
              </a:rPr>
              <a:pPr>
                <a:spcAft>
                  <a:spcPts val="600"/>
                </a:spcAft>
              </a:pPr>
              <a:t>3</a:t>
            </a:fld>
            <a:endParaRPr lang="en-US" sz="1200">
              <a:solidFill>
                <a:schemeClr val="tx1">
                  <a:tint val="75000"/>
                </a:schemeClr>
              </a:solidFill>
              <a:latin typeface="+mn-lt"/>
              <a:cs typeface="+mn-cs"/>
            </a:endParaRPr>
          </a:p>
        </p:txBody>
      </p:sp>
    </p:spTree>
    <p:extLst>
      <p:ext uri="{BB962C8B-B14F-4D97-AF65-F5344CB8AC3E}">
        <p14:creationId xmlns:p14="http://schemas.microsoft.com/office/powerpoint/2010/main" val="3168125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98D27-3CE2-41EB-A179-D91636FF7D78}"/>
              </a:ext>
            </a:extLst>
          </p:cNvPr>
          <p:cNvSpPr>
            <a:spLocks noGrp="1"/>
          </p:cNvSpPr>
          <p:nvPr>
            <p:ph type="title"/>
          </p:nvPr>
        </p:nvSpPr>
        <p:spPr/>
        <p:txBody>
          <a:bodyPr/>
          <a:lstStyle/>
          <a:p>
            <a:r>
              <a:rPr lang="nl-NL" dirty="0"/>
              <a:t>Over wie hebben we het?</a:t>
            </a:r>
          </a:p>
        </p:txBody>
      </p:sp>
      <p:sp>
        <p:nvSpPr>
          <p:cNvPr id="3" name="Tijdelijke aanduiding voor inhoud 2">
            <a:extLst>
              <a:ext uri="{FF2B5EF4-FFF2-40B4-BE49-F238E27FC236}">
                <a16:creationId xmlns:a16="http://schemas.microsoft.com/office/drawing/2014/main" id="{496867A0-BB7C-4AEF-9BA7-8FB111D3CAB6}"/>
              </a:ext>
            </a:extLst>
          </p:cNvPr>
          <p:cNvSpPr>
            <a:spLocks noGrp="1"/>
          </p:cNvSpPr>
          <p:nvPr>
            <p:ph idx="1"/>
          </p:nvPr>
        </p:nvSpPr>
        <p:spPr/>
        <p:txBody>
          <a:bodyPr anchor="ctr">
            <a:normAutofit/>
          </a:bodyPr>
          <a:lstStyle/>
          <a:p>
            <a:pPr algn="ctr"/>
            <a:r>
              <a:rPr lang="nl-NL" sz="2800" i="1" dirty="0"/>
              <a:t>“In Nederland wonen minstens </a:t>
            </a:r>
            <a:r>
              <a:rPr lang="nl-NL" sz="2800" b="1" i="1" dirty="0"/>
              <a:t>twee miljoen mensen </a:t>
            </a:r>
            <a:r>
              <a:rPr lang="nl-NL" sz="2800" i="1" dirty="0"/>
              <a:t>met een beperking. Dat zijn bijvoorbeeld mensen in een </a:t>
            </a:r>
            <a:r>
              <a:rPr lang="nl-NL" sz="2800" i="1" u="sng" dirty="0">
                <a:solidFill>
                  <a:schemeClr val="accent4"/>
                </a:solidFill>
              </a:rPr>
              <a:t>rolstoel</a:t>
            </a:r>
            <a:r>
              <a:rPr lang="nl-NL" sz="2800" i="1" dirty="0"/>
              <a:t>, maar ook mensen die </a:t>
            </a:r>
            <a:r>
              <a:rPr lang="nl-NL" sz="2800" i="1" u="sng" dirty="0">
                <a:solidFill>
                  <a:schemeClr val="accent4"/>
                </a:solidFill>
              </a:rPr>
              <a:t>doof</a:t>
            </a:r>
            <a:r>
              <a:rPr lang="nl-NL" sz="2800" i="1" dirty="0"/>
              <a:t> zijn of een </a:t>
            </a:r>
            <a:r>
              <a:rPr lang="nl-NL" sz="2800" i="1" u="sng" dirty="0">
                <a:solidFill>
                  <a:schemeClr val="accent4"/>
                </a:solidFill>
              </a:rPr>
              <a:t>psychische aandoening </a:t>
            </a:r>
            <a:r>
              <a:rPr lang="nl-NL" sz="2800" i="1" dirty="0"/>
              <a:t>hebben. Ook </a:t>
            </a:r>
            <a:r>
              <a:rPr lang="nl-NL" sz="2800" i="1" u="sng" dirty="0">
                <a:solidFill>
                  <a:schemeClr val="accent4"/>
                </a:solidFill>
              </a:rPr>
              <a:t>dyslexie</a:t>
            </a:r>
            <a:r>
              <a:rPr lang="nl-NL" sz="2800" i="1" dirty="0"/>
              <a:t>, </a:t>
            </a:r>
            <a:r>
              <a:rPr lang="nl-NL" sz="2800" i="1" u="sng" dirty="0">
                <a:solidFill>
                  <a:schemeClr val="accent4"/>
                </a:solidFill>
              </a:rPr>
              <a:t>autisme</a:t>
            </a:r>
            <a:r>
              <a:rPr lang="nl-NL" sz="2800" i="1" dirty="0"/>
              <a:t> of </a:t>
            </a:r>
            <a:r>
              <a:rPr lang="nl-NL" sz="2800" i="1" u="sng" dirty="0">
                <a:solidFill>
                  <a:schemeClr val="accent4"/>
                </a:solidFill>
              </a:rPr>
              <a:t>een chronische ziekte </a:t>
            </a:r>
            <a:r>
              <a:rPr lang="nl-NL" sz="2800" i="1" dirty="0"/>
              <a:t>worden als beperking gezien, waarmee volgens het VN-verdrag rekening moet worden gehouden. (Vernooij, 2018)”.</a:t>
            </a:r>
          </a:p>
        </p:txBody>
      </p:sp>
      <p:sp>
        <p:nvSpPr>
          <p:cNvPr id="4" name="Tijdelijke aanduiding voor datum 3">
            <a:extLst>
              <a:ext uri="{FF2B5EF4-FFF2-40B4-BE49-F238E27FC236}">
                <a16:creationId xmlns:a16="http://schemas.microsoft.com/office/drawing/2014/main" id="{C28E96EB-EA93-4740-82FA-8ED1A96CA435}"/>
              </a:ext>
            </a:extLst>
          </p:cNvPr>
          <p:cNvSpPr>
            <a:spLocks noGrp="1"/>
          </p:cNvSpPr>
          <p:nvPr>
            <p:ph type="dt" sz="half" idx="10"/>
          </p:nvPr>
        </p:nvSpPr>
        <p:spPr/>
        <p:txBody>
          <a:bodyPr/>
          <a:lstStyle/>
          <a:p>
            <a:r>
              <a:rPr lang="nl-NL"/>
              <a:t>Toerusting HHK Diaconie September 2020 | Oud-Beijerland &amp; Elspeet</a:t>
            </a:r>
          </a:p>
        </p:txBody>
      </p:sp>
      <p:sp>
        <p:nvSpPr>
          <p:cNvPr id="5" name="Tijdelijke aanduiding voor voettekst 4">
            <a:extLst>
              <a:ext uri="{FF2B5EF4-FFF2-40B4-BE49-F238E27FC236}">
                <a16:creationId xmlns:a16="http://schemas.microsoft.com/office/drawing/2014/main" id="{564EF4AB-C4C2-476B-AB89-868C1BC0CD77}"/>
              </a:ext>
            </a:extLst>
          </p:cNvPr>
          <p:cNvSpPr>
            <a:spLocks noGrp="1"/>
          </p:cNvSpPr>
          <p:nvPr>
            <p:ph type="ftr" sz="quarter" idx="11"/>
          </p:nvPr>
        </p:nvSpPr>
        <p:spPr/>
        <p:txBody>
          <a:bodyPr/>
          <a:lstStyle/>
          <a:p>
            <a:r>
              <a:rPr lang="nl-NL"/>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63B26A91-767E-4D0B-ACA1-5ECA27B89E49}"/>
              </a:ext>
            </a:extLst>
          </p:cNvPr>
          <p:cNvSpPr>
            <a:spLocks noGrp="1"/>
          </p:cNvSpPr>
          <p:nvPr>
            <p:ph type="sldNum" sz="quarter" idx="12"/>
          </p:nvPr>
        </p:nvSpPr>
        <p:spPr/>
        <p:txBody>
          <a:bodyPr/>
          <a:lstStyle/>
          <a:p>
            <a:fld id="{6BC24EAE-EC5F-4268-90B2-6D1E1D96D295}" type="slidenum">
              <a:rPr lang="nl-NL" smtClean="0"/>
              <a:t>4</a:t>
            </a:fld>
            <a:endParaRPr lang="nl-NL"/>
          </a:p>
        </p:txBody>
      </p:sp>
    </p:spTree>
    <p:extLst>
      <p:ext uri="{BB962C8B-B14F-4D97-AF65-F5344CB8AC3E}">
        <p14:creationId xmlns:p14="http://schemas.microsoft.com/office/powerpoint/2010/main" val="43386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39B87-8DAE-4771-8DB9-7072EFEFF5C9}"/>
              </a:ext>
            </a:extLst>
          </p:cNvPr>
          <p:cNvSpPr>
            <a:spLocks noGrp="1"/>
          </p:cNvSpPr>
          <p:nvPr>
            <p:ph type="title"/>
          </p:nvPr>
        </p:nvSpPr>
        <p:spPr/>
        <p:txBody>
          <a:bodyPr/>
          <a:lstStyle/>
          <a:p>
            <a:r>
              <a:rPr lang="nl-NL" dirty="0"/>
              <a:t>Mensen met beperking in Bijbel</a:t>
            </a:r>
          </a:p>
        </p:txBody>
      </p:sp>
      <p:sp>
        <p:nvSpPr>
          <p:cNvPr id="3" name="Tijdelijke aanduiding voor inhoud 2">
            <a:extLst>
              <a:ext uri="{FF2B5EF4-FFF2-40B4-BE49-F238E27FC236}">
                <a16:creationId xmlns:a16="http://schemas.microsoft.com/office/drawing/2014/main" id="{C1FD8A2F-6713-46A5-BF86-F3F98C343794}"/>
              </a:ext>
            </a:extLst>
          </p:cNvPr>
          <p:cNvSpPr>
            <a:spLocks noGrp="1"/>
          </p:cNvSpPr>
          <p:nvPr>
            <p:ph idx="1"/>
          </p:nvPr>
        </p:nvSpPr>
        <p:spPr>
          <a:xfrm>
            <a:off x="980986" y="1128045"/>
            <a:ext cx="11056478" cy="5005912"/>
          </a:xfrm>
        </p:spPr>
        <p:style>
          <a:lnRef idx="1">
            <a:schemeClr val="accent4"/>
          </a:lnRef>
          <a:fillRef idx="3">
            <a:schemeClr val="accent4"/>
          </a:fillRef>
          <a:effectRef idx="2">
            <a:schemeClr val="accent4"/>
          </a:effectRef>
          <a:fontRef idx="minor">
            <a:schemeClr val="lt1"/>
          </a:fontRef>
        </p:style>
        <p:txBody>
          <a:bodyPr anchor="ctr">
            <a:normAutofit/>
          </a:bodyPr>
          <a:lstStyle/>
          <a:p>
            <a:pPr>
              <a:lnSpc>
                <a:spcPct val="150000"/>
              </a:lnSpc>
            </a:pPr>
            <a:r>
              <a:rPr lang="nl-NL" sz="4000" b="1" cap="small" spc="-150" dirty="0">
                <a:effectLst>
                  <a:outerShdw blurRad="38100" dist="38100" dir="2700000" algn="tl">
                    <a:srgbClr val="000000">
                      <a:alpha val="43137"/>
                    </a:srgbClr>
                  </a:outerShdw>
                </a:effectLst>
              </a:rPr>
              <a:t>Goed geschapen</a:t>
            </a:r>
          </a:p>
          <a:p>
            <a:pPr>
              <a:lnSpc>
                <a:spcPct val="150000"/>
              </a:lnSpc>
            </a:pPr>
            <a:r>
              <a:rPr lang="nl-NL" sz="4000" b="1" cap="small" spc="-150" dirty="0">
                <a:effectLst>
                  <a:outerShdw blurRad="38100" dist="38100" dir="2700000" algn="tl">
                    <a:srgbClr val="000000">
                      <a:alpha val="43137"/>
                    </a:srgbClr>
                  </a:outerShdw>
                </a:effectLst>
              </a:rPr>
              <a:t>Gebrokenheid</a:t>
            </a:r>
          </a:p>
          <a:p>
            <a:pPr>
              <a:lnSpc>
                <a:spcPct val="150000"/>
              </a:lnSpc>
            </a:pPr>
            <a:r>
              <a:rPr lang="nl-NL" sz="4000" b="1" cap="small" spc="-150" dirty="0">
                <a:effectLst>
                  <a:outerShdw blurRad="38100" dist="38100" dir="2700000" algn="tl">
                    <a:srgbClr val="000000">
                      <a:alpha val="43137"/>
                    </a:srgbClr>
                  </a:outerShdw>
                </a:effectLst>
              </a:rPr>
              <a:t>Genezing</a:t>
            </a:r>
          </a:p>
          <a:p>
            <a:pPr>
              <a:lnSpc>
                <a:spcPct val="150000"/>
              </a:lnSpc>
            </a:pPr>
            <a:r>
              <a:rPr lang="nl-NL" sz="4000" b="1" cap="small" spc="-150" dirty="0">
                <a:effectLst>
                  <a:outerShdw blurRad="38100" dist="38100" dir="2700000" algn="tl">
                    <a:srgbClr val="000000">
                      <a:alpha val="43137"/>
                    </a:srgbClr>
                  </a:outerShdw>
                </a:effectLst>
              </a:rPr>
              <a:t>Verlossing</a:t>
            </a:r>
          </a:p>
        </p:txBody>
      </p:sp>
      <p:sp>
        <p:nvSpPr>
          <p:cNvPr id="4" name="Tijdelijke aanduiding voor datum 3">
            <a:extLst>
              <a:ext uri="{FF2B5EF4-FFF2-40B4-BE49-F238E27FC236}">
                <a16:creationId xmlns:a16="http://schemas.microsoft.com/office/drawing/2014/main" id="{CDD08DDD-59E5-4854-9F76-DAE4F8783F5B}"/>
              </a:ext>
            </a:extLst>
          </p:cNvPr>
          <p:cNvSpPr>
            <a:spLocks noGrp="1"/>
          </p:cNvSpPr>
          <p:nvPr>
            <p:ph type="dt" sz="half" idx="10"/>
          </p:nvPr>
        </p:nvSpPr>
        <p:spPr/>
        <p:txBody>
          <a:bodyPr/>
          <a:lstStyle/>
          <a:p>
            <a:r>
              <a:rPr lang="nl-NL"/>
              <a:t>Toerusting HHK Diaconie September 2020 | Oud-Beijerland &amp; Elspeet</a:t>
            </a:r>
          </a:p>
        </p:txBody>
      </p:sp>
      <p:sp>
        <p:nvSpPr>
          <p:cNvPr id="5" name="Tijdelijke aanduiding voor voettekst 4">
            <a:extLst>
              <a:ext uri="{FF2B5EF4-FFF2-40B4-BE49-F238E27FC236}">
                <a16:creationId xmlns:a16="http://schemas.microsoft.com/office/drawing/2014/main" id="{FC1B2A10-DC91-4DCC-A50D-8A2D1EFB9234}"/>
              </a:ext>
            </a:extLst>
          </p:cNvPr>
          <p:cNvSpPr>
            <a:spLocks noGrp="1"/>
          </p:cNvSpPr>
          <p:nvPr>
            <p:ph type="ftr" sz="quarter" idx="11"/>
          </p:nvPr>
        </p:nvSpPr>
        <p:spPr/>
        <p:txBody>
          <a:bodyPr/>
          <a:lstStyle/>
          <a:p>
            <a:r>
              <a:rPr lang="nl-NL"/>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865E1410-2280-465A-ABC5-6B21D77C16A7}"/>
              </a:ext>
            </a:extLst>
          </p:cNvPr>
          <p:cNvSpPr>
            <a:spLocks noGrp="1"/>
          </p:cNvSpPr>
          <p:nvPr>
            <p:ph type="sldNum" sz="quarter" idx="12"/>
          </p:nvPr>
        </p:nvSpPr>
        <p:spPr/>
        <p:txBody>
          <a:bodyPr/>
          <a:lstStyle/>
          <a:p>
            <a:fld id="{6BC24EAE-EC5F-4268-90B2-6D1E1D96D295}" type="slidenum">
              <a:rPr lang="nl-NL" smtClean="0"/>
              <a:t>5</a:t>
            </a:fld>
            <a:endParaRPr lang="nl-NL"/>
          </a:p>
        </p:txBody>
      </p:sp>
      <p:sp>
        <p:nvSpPr>
          <p:cNvPr id="7" name="Rechthoek 6">
            <a:extLst>
              <a:ext uri="{FF2B5EF4-FFF2-40B4-BE49-F238E27FC236}">
                <a16:creationId xmlns:a16="http://schemas.microsoft.com/office/drawing/2014/main" id="{D58ACBA2-E513-472C-9B8E-BC2DF9FB8A91}"/>
              </a:ext>
            </a:extLst>
          </p:cNvPr>
          <p:cNvSpPr/>
          <p:nvPr/>
        </p:nvSpPr>
        <p:spPr>
          <a:xfrm>
            <a:off x="4814130" y="1262741"/>
            <a:ext cx="7064524" cy="13222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just">
              <a:lnSpc>
                <a:spcPct val="107000"/>
              </a:lnSpc>
              <a:spcAft>
                <a:spcPts val="800"/>
              </a:spcAft>
            </a:pPr>
            <a:r>
              <a:rPr lang="nl-NL" dirty="0">
                <a:solidFill>
                  <a:schemeClr val="tx1"/>
                </a:solidFill>
                <a:latin typeface="Arial" panose="020B0604020202020204" pitchFamily="34" charset="0"/>
                <a:ea typeface="Arial" panose="020B0604020202020204" pitchFamily="34" charset="0"/>
                <a:cs typeface="Arial" panose="020B0604020202020204" pitchFamily="34" charset="0"/>
              </a:rPr>
              <a:t>Exodus. 4:11 </a:t>
            </a:r>
          </a:p>
          <a:p>
            <a:pPr marL="270510" marR="330835" algn="ctr">
              <a:spcAft>
                <a:spcPts val="0"/>
              </a:spcAft>
            </a:pPr>
            <a:r>
              <a:rPr lang="nl-NL" i="1" dirty="0">
                <a:solidFill>
                  <a:schemeClr val="tx1"/>
                </a:solidFill>
                <a:latin typeface="Arial" panose="020B0604020202020204" pitchFamily="34" charset="0"/>
                <a:ea typeface="Arial" panose="020B0604020202020204" pitchFamily="34" charset="0"/>
                <a:cs typeface="Arial" panose="020B0604020202020204" pitchFamily="34" charset="0"/>
              </a:rPr>
              <a:t>En de HEERE </a:t>
            </a:r>
            <a:r>
              <a:rPr lang="nl-NL" i="1" dirty="0" err="1">
                <a:solidFill>
                  <a:schemeClr val="tx1"/>
                </a:solidFill>
                <a:latin typeface="Arial" panose="020B0604020202020204" pitchFamily="34" charset="0"/>
                <a:ea typeface="Arial" panose="020B0604020202020204" pitchFamily="34" charset="0"/>
                <a:cs typeface="Arial" panose="020B0604020202020204" pitchFamily="34" charset="0"/>
              </a:rPr>
              <a:t>zeide</a:t>
            </a:r>
            <a:r>
              <a:rPr lang="nl-NL" i="1" dirty="0">
                <a:solidFill>
                  <a:schemeClr val="tx1"/>
                </a:solidFill>
                <a:latin typeface="Arial" panose="020B0604020202020204" pitchFamily="34" charset="0"/>
                <a:ea typeface="Arial" panose="020B0604020202020204" pitchFamily="34" charset="0"/>
                <a:cs typeface="Arial" panose="020B0604020202020204" pitchFamily="34" charset="0"/>
              </a:rPr>
              <a:t> tot hem: Wie heeft den mens den mond gemaakt, of Wie heeft den stomme of dove, of ziende of blinde gemaakt? Ben Ik het niet, de HEERE?</a:t>
            </a:r>
          </a:p>
        </p:txBody>
      </p:sp>
      <p:sp>
        <p:nvSpPr>
          <p:cNvPr id="8" name="Rechthoek 7">
            <a:extLst>
              <a:ext uri="{FF2B5EF4-FFF2-40B4-BE49-F238E27FC236}">
                <a16:creationId xmlns:a16="http://schemas.microsoft.com/office/drawing/2014/main" id="{F5F1A10A-0157-4B35-80A9-C2E7F2A9AA54}"/>
              </a:ext>
            </a:extLst>
          </p:cNvPr>
          <p:cNvSpPr/>
          <p:nvPr/>
        </p:nvSpPr>
        <p:spPr>
          <a:xfrm>
            <a:off x="4814130" y="2738142"/>
            <a:ext cx="706452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nl-NL" i="1" dirty="0">
                <a:latin typeface="Arial" panose="020B0604020202020204" pitchFamily="34" charset="0"/>
                <a:ea typeface="Arial" panose="020B0604020202020204" pitchFamily="34" charset="0"/>
              </a:rPr>
              <a:t>Jesaja 35:5-6 </a:t>
            </a:r>
          </a:p>
          <a:p>
            <a:pPr algn="ctr"/>
            <a:r>
              <a:rPr lang="nl-NL" i="1" dirty="0">
                <a:latin typeface="Arial" panose="020B0604020202020204" pitchFamily="34" charset="0"/>
                <a:ea typeface="Arial" panose="020B0604020202020204" pitchFamily="34" charset="0"/>
              </a:rPr>
              <a:t>‘Alsdan zullen de ogen der blinden opengedaan worden, en de oren der doven zullen geopend worden. Alsdan zal de kreupele springen als een hert, en de tong des stommen zal juichen; want in de woestijn zullen wateren uitbarsten, en beken in de wildernis.’ </a:t>
            </a:r>
            <a:endParaRPr lang="nl-NL" i="1" dirty="0"/>
          </a:p>
        </p:txBody>
      </p:sp>
      <p:sp>
        <p:nvSpPr>
          <p:cNvPr id="9" name="Rechthoek 8">
            <a:extLst>
              <a:ext uri="{FF2B5EF4-FFF2-40B4-BE49-F238E27FC236}">
                <a16:creationId xmlns:a16="http://schemas.microsoft.com/office/drawing/2014/main" id="{0A5EF38F-A4DB-4275-B88E-D71F2E62DF0D}"/>
              </a:ext>
            </a:extLst>
          </p:cNvPr>
          <p:cNvSpPr/>
          <p:nvPr/>
        </p:nvSpPr>
        <p:spPr>
          <a:xfrm>
            <a:off x="4814130" y="4413205"/>
            <a:ext cx="7064524"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nl-NL" sz="1600" dirty="0">
                <a:latin typeface="Arial" panose="020B0604020202020204" pitchFamily="34" charset="0"/>
                <a:ea typeface="Arial" panose="020B0604020202020204" pitchFamily="34" charset="0"/>
              </a:rPr>
              <a:t>‘</a:t>
            </a:r>
            <a:r>
              <a:rPr lang="nl-NL" sz="1600" i="1" dirty="0">
                <a:latin typeface="Arial" panose="020B0604020202020204" pitchFamily="34" charset="0"/>
                <a:ea typeface="Arial" panose="020B0604020202020204" pitchFamily="34" charset="0"/>
              </a:rPr>
              <a:t>De Geest des Heeren </a:t>
            </a:r>
            <a:r>
              <a:rPr lang="nl-NL" sz="1600" i="1" dirty="0" err="1">
                <a:latin typeface="Arial" panose="020B0604020202020204" pitchFamily="34" charset="0"/>
                <a:ea typeface="Arial" panose="020B0604020202020204" pitchFamily="34" charset="0"/>
              </a:rPr>
              <a:t>HEEREN</a:t>
            </a:r>
            <a:r>
              <a:rPr lang="nl-NL" sz="1600" i="1" dirty="0">
                <a:latin typeface="Arial" panose="020B0604020202020204" pitchFamily="34" charset="0"/>
                <a:ea typeface="Arial" panose="020B0604020202020204" pitchFamily="34" charset="0"/>
              </a:rPr>
              <a:t> is op Mij, omdat de HEERE Mij gezalfd heeft, om een blijde boodschap te brengen den zachtmoedigen; Hij heeft Mij gezonden om te verbinden de </a:t>
            </a:r>
            <a:r>
              <a:rPr lang="nl-NL" sz="1600" i="1" dirty="0" err="1">
                <a:latin typeface="Arial" panose="020B0604020202020204" pitchFamily="34" charset="0"/>
                <a:ea typeface="Arial" panose="020B0604020202020204" pitchFamily="34" charset="0"/>
              </a:rPr>
              <a:t>gebrokenen</a:t>
            </a:r>
            <a:r>
              <a:rPr lang="nl-NL" sz="1600" i="1" dirty="0">
                <a:latin typeface="Arial" panose="020B0604020202020204" pitchFamily="34" charset="0"/>
                <a:ea typeface="Arial" panose="020B0604020202020204" pitchFamily="34" charset="0"/>
              </a:rPr>
              <a:t> van harte, om den gevangenen vrijheid uit te roepen, en den </a:t>
            </a:r>
            <a:r>
              <a:rPr lang="nl-NL" sz="1600" i="1" dirty="0" err="1">
                <a:latin typeface="Arial" panose="020B0604020202020204" pitchFamily="34" charset="0"/>
                <a:ea typeface="Arial" panose="020B0604020202020204" pitchFamily="34" charset="0"/>
              </a:rPr>
              <a:t>gebondenen</a:t>
            </a:r>
            <a:r>
              <a:rPr lang="nl-NL" sz="1600" i="1" dirty="0">
                <a:latin typeface="Arial" panose="020B0604020202020204" pitchFamily="34" charset="0"/>
                <a:ea typeface="Arial" panose="020B0604020202020204" pitchFamily="34" charset="0"/>
              </a:rPr>
              <a:t> opening der gevangenis’ (61:1)</a:t>
            </a:r>
            <a:r>
              <a:rPr lang="nl-NL" sz="1600" dirty="0">
                <a:latin typeface="Arial" panose="020B0604020202020204" pitchFamily="34" charset="0"/>
                <a:ea typeface="Arial" panose="020B0604020202020204" pitchFamily="34" charset="0"/>
              </a:rPr>
              <a:t>. De Heere Jezus betrekt de profetie heel nadrukkelijk op Zichzelf, wanneer Hij zegt: ‘Heden is deze Schrift in uw oren vervuld’ (Luk. 4:21). </a:t>
            </a:r>
            <a:endParaRPr lang="nl-NL" sz="1600" dirty="0"/>
          </a:p>
        </p:txBody>
      </p:sp>
    </p:spTree>
    <p:extLst>
      <p:ext uri="{BB962C8B-B14F-4D97-AF65-F5344CB8AC3E}">
        <p14:creationId xmlns:p14="http://schemas.microsoft.com/office/powerpoint/2010/main" val="269398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1000" fill="hold"/>
                                        <p:tgtEl>
                                          <p:spTgt spid="9"/>
                                        </p:tgtEl>
                                        <p:attrNameLst>
                                          <p:attrName>ppt_w</p:attrName>
                                        </p:attrNameLst>
                                      </p:cBhvr>
                                      <p:tavLst>
                                        <p:tav tm="0">
                                          <p:val>
                                            <p:fltVal val="0"/>
                                          </p:val>
                                        </p:tav>
                                        <p:tav tm="100000">
                                          <p:val>
                                            <p:strVal val="#ppt_w"/>
                                          </p:val>
                                        </p:tav>
                                      </p:tavLst>
                                    </p:anim>
                                    <p:anim calcmode="lin" valueType="num">
                                      <p:cBhvr>
                                        <p:cTn id="64" dur="1000" fill="hold"/>
                                        <p:tgtEl>
                                          <p:spTgt spid="9"/>
                                        </p:tgtEl>
                                        <p:attrNameLst>
                                          <p:attrName>ppt_h</p:attrName>
                                        </p:attrNameLst>
                                      </p:cBhvr>
                                      <p:tavLst>
                                        <p:tav tm="0">
                                          <p:val>
                                            <p:fltVal val="0"/>
                                          </p:val>
                                        </p:tav>
                                        <p:tav tm="100000">
                                          <p:val>
                                            <p:strVal val="#ppt_h"/>
                                          </p:val>
                                        </p:tav>
                                      </p:tavLst>
                                    </p:anim>
                                    <p:anim calcmode="lin" valueType="num">
                                      <p:cBhvr>
                                        <p:cTn id="65" dur="1000" fill="hold"/>
                                        <p:tgtEl>
                                          <p:spTgt spid="9"/>
                                        </p:tgtEl>
                                        <p:attrNameLst>
                                          <p:attrName>style.rotation</p:attrName>
                                        </p:attrNameLst>
                                      </p:cBhvr>
                                      <p:tavLst>
                                        <p:tav tm="0">
                                          <p:val>
                                            <p:fltVal val="90"/>
                                          </p:val>
                                        </p:tav>
                                        <p:tav tm="100000">
                                          <p:val>
                                            <p:fltVal val="0"/>
                                          </p:val>
                                        </p:tav>
                                      </p:tavLst>
                                    </p:anim>
                                    <p:animEffect transition="in" filter="fade">
                                      <p:cBhvr>
                                        <p:cTn id="6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D1AC88-1CA8-48FD-8331-9718C79A8FD6}"/>
              </a:ext>
            </a:extLst>
          </p:cNvPr>
          <p:cNvSpPr>
            <a:spLocks noGrp="1"/>
          </p:cNvSpPr>
          <p:nvPr>
            <p:ph type="title"/>
          </p:nvPr>
        </p:nvSpPr>
        <p:spPr/>
        <p:txBody>
          <a:bodyPr/>
          <a:lstStyle/>
          <a:p>
            <a:r>
              <a:rPr lang="nl-NL" dirty="0"/>
              <a:t>Gods bijzondere zorg</a:t>
            </a:r>
          </a:p>
        </p:txBody>
      </p:sp>
      <p:sp>
        <p:nvSpPr>
          <p:cNvPr id="4" name="Tijdelijke aanduiding voor datum 3">
            <a:extLst>
              <a:ext uri="{FF2B5EF4-FFF2-40B4-BE49-F238E27FC236}">
                <a16:creationId xmlns:a16="http://schemas.microsoft.com/office/drawing/2014/main" id="{B9D22590-080E-483C-B4E4-33EBA2E98B09}"/>
              </a:ext>
            </a:extLst>
          </p:cNvPr>
          <p:cNvSpPr>
            <a:spLocks noGrp="1"/>
          </p:cNvSpPr>
          <p:nvPr>
            <p:ph type="dt" sz="half" idx="10"/>
          </p:nvPr>
        </p:nvSpPr>
        <p:spPr/>
        <p:txBody>
          <a:bodyPr/>
          <a:lstStyle/>
          <a:p>
            <a:r>
              <a:rPr lang="nl-NL"/>
              <a:t>Toerusting HHK Diaconie September 2020 | Oud-Beijerland &amp; Elspeet</a:t>
            </a:r>
          </a:p>
        </p:txBody>
      </p:sp>
      <p:sp>
        <p:nvSpPr>
          <p:cNvPr id="5" name="Tijdelijke aanduiding voor voettekst 4">
            <a:extLst>
              <a:ext uri="{FF2B5EF4-FFF2-40B4-BE49-F238E27FC236}">
                <a16:creationId xmlns:a16="http://schemas.microsoft.com/office/drawing/2014/main" id="{DE985FD3-CBB0-4A1D-AA5D-169CD998A9DB}"/>
              </a:ext>
            </a:extLst>
          </p:cNvPr>
          <p:cNvSpPr>
            <a:spLocks noGrp="1"/>
          </p:cNvSpPr>
          <p:nvPr>
            <p:ph type="ftr" sz="quarter" idx="11"/>
          </p:nvPr>
        </p:nvSpPr>
        <p:spPr/>
        <p:txBody>
          <a:bodyPr/>
          <a:lstStyle/>
          <a:p>
            <a:r>
              <a:rPr lang="nl-NL"/>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AA5A3DEE-2EB6-4403-AD30-DC1A260271CF}"/>
              </a:ext>
            </a:extLst>
          </p:cNvPr>
          <p:cNvSpPr>
            <a:spLocks noGrp="1"/>
          </p:cNvSpPr>
          <p:nvPr>
            <p:ph type="sldNum" sz="quarter" idx="12"/>
          </p:nvPr>
        </p:nvSpPr>
        <p:spPr/>
        <p:txBody>
          <a:bodyPr/>
          <a:lstStyle/>
          <a:p>
            <a:fld id="{6BC24EAE-EC5F-4268-90B2-6D1E1D96D295}" type="slidenum">
              <a:rPr lang="nl-NL" smtClean="0"/>
              <a:t>6</a:t>
            </a:fld>
            <a:endParaRPr lang="nl-NL"/>
          </a:p>
        </p:txBody>
      </p:sp>
      <p:sp>
        <p:nvSpPr>
          <p:cNvPr id="7" name="Rechthoek 6">
            <a:extLst>
              <a:ext uri="{FF2B5EF4-FFF2-40B4-BE49-F238E27FC236}">
                <a16:creationId xmlns:a16="http://schemas.microsoft.com/office/drawing/2014/main" id="{0C592920-1BDE-4F5F-BB11-DD3D9ECD49C3}"/>
              </a:ext>
            </a:extLst>
          </p:cNvPr>
          <p:cNvSpPr/>
          <p:nvPr/>
        </p:nvSpPr>
        <p:spPr>
          <a:xfrm>
            <a:off x="1117184" y="1204957"/>
            <a:ext cx="5959025" cy="3542508"/>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gn="just">
              <a:lnSpc>
                <a:spcPct val="107000"/>
              </a:lnSpc>
              <a:spcAft>
                <a:spcPts val="800"/>
              </a:spcAft>
            </a:pPr>
            <a:r>
              <a:rPr lang="nl-NL" sz="2000" b="1" cap="small" dirty="0">
                <a:solidFill>
                  <a:schemeClr val="bg2">
                    <a:lumMod val="50000"/>
                  </a:schemeClr>
                </a:solidFill>
                <a:latin typeface="Arial" panose="020B0604020202020204" pitchFamily="34" charset="0"/>
                <a:cs typeface="Arial" panose="020B0604020202020204" pitchFamily="34" charset="0"/>
              </a:rPr>
              <a:t>Leviticus 19: 14</a:t>
            </a:r>
          </a:p>
          <a:p>
            <a:pPr marL="270510" marR="330835">
              <a:spcAft>
                <a:spcPts val="0"/>
              </a:spcAft>
            </a:pPr>
            <a:r>
              <a:rPr lang="nl-NL" sz="2000" i="1"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Gij zult den dove niet vloeken </a:t>
            </a:r>
          </a:p>
          <a:p>
            <a:pPr marL="270510" marR="330835">
              <a:spcAft>
                <a:spcPts val="0"/>
              </a:spcAft>
            </a:pPr>
            <a:r>
              <a:rPr lang="nl-NL" sz="2000" i="1"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en voor het aangezicht des blinden geen aanstoot zetten; </a:t>
            </a:r>
          </a:p>
          <a:p>
            <a:pPr marL="270510" marR="330835">
              <a:spcAft>
                <a:spcPts val="0"/>
              </a:spcAft>
            </a:pPr>
            <a:r>
              <a:rPr lang="nl-NL" sz="2000" i="1"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maar gij zult voor uw God vrezen; Ik ben de HEERE.</a:t>
            </a:r>
          </a:p>
          <a:p>
            <a:pPr algn="just">
              <a:lnSpc>
                <a:spcPct val="107000"/>
              </a:lnSpc>
              <a:spcAft>
                <a:spcPts val="800"/>
              </a:spcAft>
            </a:pPr>
            <a:endParaRPr lang="nl-NL" sz="2000"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endParaRPr>
          </a:p>
          <a:p>
            <a:pPr algn="just">
              <a:lnSpc>
                <a:spcPct val="107000"/>
              </a:lnSpc>
              <a:spcAft>
                <a:spcPts val="800"/>
              </a:spcAft>
            </a:pPr>
            <a:r>
              <a:rPr lang="nl-NL" sz="2000" b="1" cap="small" dirty="0">
                <a:solidFill>
                  <a:schemeClr val="bg2">
                    <a:lumMod val="50000"/>
                  </a:schemeClr>
                </a:solidFill>
                <a:latin typeface="Arial" panose="020B0604020202020204" pitchFamily="34" charset="0"/>
                <a:cs typeface="Arial" panose="020B0604020202020204" pitchFamily="34" charset="0"/>
              </a:rPr>
              <a:t>Deuteronomium 27:18</a:t>
            </a:r>
            <a:endParaRPr lang="nl-NL" sz="2000"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endParaRPr>
          </a:p>
          <a:p>
            <a:pPr marL="270510" marR="330835">
              <a:spcAft>
                <a:spcPts val="0"/>
              </a:spcAft>
            </a:pPr>
            <a:r>
              <a:rPr lang="nl-NL" sz="2000" i="1"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Vervloekt zij, die een blinde op den weg doet dolen. En al het volk zal zeggen: Amen.</a:t>
            </a:r>
          </a:p>
        </p:txBody>
      </p:sp>
      <p:sp>
        <p:nvSpPr>
          <p:cNvPr id="8" name="Tekstvak 7">
            <a:extLst>
              <a:ext uri="{FF2B5EF4-FFF2-40B4-BE49-F238E27FC236}">
                <a16:creationId xmlns:a16="http://schemas.microsoft.com/office/drawing/2014/main" id="{F49C5910-3FBD-4DDD-BE97-59EDB746E38C}"/>
              </a:ext>
            </a:extLst>
          </p:cNvPr>
          <p:cNvSpPr txBox="1"/>
          <p:nvPr/>
        </p:nvSpPr>
        <p:spPr>
          <a:xfrm>
            <a:off x="7429500" y="1204957"/>
            <a:ext cx="4208318" cy="4524315"/>
          </a:xfrm>
          <a:prstGeom prst="rect">
            <a:avLst/>
          </a:prstGeom>
          <a:solidFill>
            <a:schemeClr val="accent4">
              <a:lumMod val="75000"/>
            </a:schemeClr>
          </a:solidFill>
        </p:spPr>
        <p:txBody>
          <a:bodyPr wrap="square" rtlCol="0">
            <a:spAutoFit/>
          </a:bodyPr>
          <a:lstStyle/>
          <a:p>
            <a:r>
              <a:rPr lang="nl-NL" sz="2400" i="1"/>
              <a:t>6 Die den hemel en de aarde gemaakt heeft, de zee en al wat in dezelve is; Die trouwe houdt in der eeuwigheid;</a:t>
            </a:r>
          </a:p>
          <a:p>
            <a:r>
              <a:rPr lang="nl-NL" sz="2400" i="1"/>
              <a:t>7 Die den </a:t>
            </a:r>
            <a:r>
              <a:rPr lang="nl-NL" sz="2400" i="1" u="sng"/>
              <a:t>verdrukten</a:t>
            </a:r>
            <a:r>
              <a:rPr lang="nl-NL" sz="2400" i="1"/>
              <a:t> recht doet, Die den </a:t>
            </a:r>
            <a:r>
              <a:rPr lang="nl-NL" sz="2400" i="1" u="sng"/>
              <a:t>hongerigen</a:t>
            </a:r>
            <a:r>
              <a:rPr lang="nl-NL" sz="2400" i="1"/>
              <a:t> brood geeft; de HEERE maakt de </a:t>
            </a:r>
            <a:r>
              <a:rPr lang="nl-NL" sz="2400" i="1" u="sng"/>
              <a:t>gevangenen</a:t>
            </a:r>
            <a:r>
              <a:rPr lang="nl-NL" sz="2400" i="1"/>
              <a:t> los.</a:t>
            </a:r>
          </a:p>
          <a:p>
            <a:r>
              <a:rPr lang="nl-NL" sz="2400" i="1"/>
              <a:t>8 </a:t>
            </a:r>
            <a:r>
              <a:rPr lang="nl-NL" sz="2400" i="1" baseline="30000"/>
              <a:t>b</a:t>
            </a:r>
            <a:r>
              <a:rPr lang="nl-NL" sz="2400" i="1"/>
              <a:t>De HEERE opent de ogen der </a:t>
            </a:r>
            <a:r>
              <a:rPr lang="nl-NL" sz="2400" i="1" u="sng"/>
              <a:t>blinden</a:t>
            </a:r>
            <a:r>
              <a:rPr lang="nl-NL" sz="2400" i="1"/>
              <a:t>; de HEERE </a:t>
            </a:r>
            <a:r>
              <a:rPr lang="nl-NL" sz="2400" i="1" baseline="30000"/>
              <a:t>c</a:t>
            </a:r>
            <a:r>
              <a:rPr lang="nl-NL" sz="2400" i="1"/>
              <a:t>richt de </a:t>
            </a:r>
            <a:r>
              <a:rPr lang="nl-NL" sz="2400" i="1" u="sng"/>
              <a:t>gebogenen</a:t>
            </a:r>
            <a:r>
              <a:rPr lang="nl-NL" sz="2400" i="1"/>
              <a:t> op; de HEERE heeft de rechtvaardigen lief</a:t>
            </a:r>
          </a:p>
        </p:txBody>
      </p:sp>
    </p:spTree>
    <p:extLst>
      <p:ext uri="{BB962C8B-B14F-4D97-AF65-F5344CB8AC3E}">
        <p14:creationId xmlns:p14="http://schemas.microsoft.com/office/powerpoint/2010/main" val="560043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D11AF-8A26-4209-804A-3BA3088ED098}"/>
              </a:ext>
            </a:extLst>
          </p:cNvPr>
          <p:cNvSpPr>
            <a:spLocks noGrp="1"/>
          </p:cNvSpPr>
          <p:nvPr>
            <p:ph type="title"/>
          </p:nvPr>
        </p:nvSpPr>
        <p:spPr/>
        <p:txBody>
          <a:bodyPr>
            <a:normAutofit/>
          </a:bodyPr>
          <a:lstStyle/>
          <a:p>
            <a:r>
              <a:rPr lang="nl-NL" sz="4800" kern="1200" dirty="0">
                <a:solidFill>
                  <a:schemeClr val="accent4"/>
                </a:solidFill>
                <a:effectLst/>
              </a:rPr>
              <a:t>Bijbelse gegevens</a:t>
            </a:r>
            <a:endParaRPr lang="nl-NL" dirty="0"/>
          </a:p>
        </p:txBody>
      </p:sp>
      <p:sp>
        <p:nvSpPr>
          <p:cNvPr id="3" name="Tijdelijke aanduiding voor inhoud 2">
            <a:extLst>
              <a:ext uri="{FF2B5EF4-FFF2-40B4-BE49-F238E27FC236}">
                <a16:creationId xmlns:a16="http://schemas.microsoft.com/office/drawing/2014/main" id="{EFF217DC-E088-4CB0-937E-A2AD1B70F8E7}"/>
              </a:ext>
            </a:extLst>
          </p:cNvPr>
          <p:cNvSpPr>
            <a:spLocks noGrp="1"/>
          </p:cNvSpPr>
          <p:nvPr>
            <p:ph idx="1"/>
          </p:nvPr>
        </p:nvSpPr>
        <p:spPr>
          <a:xfrm>
            <a:off x="980986" y="1401511"/>
            <a:ext cx="9783996" cy="4732446"/>
          </a:xfrm>
        </p:spPr>
        <p:txBody>
          <a:bodyPr>
            <a:noAutofit/>
          </a:bodyPr>
          <a:lstStyle/>
          <a:p>
            <a:pPr lvl="0"/>
            <a:r>
              <a:rPr lang="nl-NL" sz="2400" kern="1200" dirty="0">
                <a:solidFill>
                  <a:schemeClr val="tx1"/>
                </a:solidFill>
                <a:effectLst/>
              </a:rPr>
              <a:t>3.1</a:t>
            </a:r>
            <a:r>
              <a:rPr lang="nl-NL" sz="2400" strike="noStrike" kern="1200" dirty="0">
                <a:solidFill>
                  <a:schemeClr val="tx1"/>
                </a:solidFill>
                <a:effectLst/>
              </a:rPr>
              <a:t>	</a:t>
            </a:r>
            <a:r>
              <a:rPr lang="nl-NL" sz="2400" kern="1200" dirty="0">
                <a:solidFill>
                  <a:schemeClr val="tx1"/>
                </a:solidFill>
                <a:effectLst/>
              </a:rPr>
              <a:t>Geschapen</a:t>
            </a:r>
          </a:p>
          <a:p>
            <a:pPr lvl="0"/>
            <a:r>
              <a:rPr lang="nl-NL" sz="2400" kern="1200" dirty="0">
                <a:solidFill>
                  <a:schemeClr val="tx1"/>
                </a:solidFill>
                <a:effectLst/>
              </a:rPr>
              <a:t>3.2</a:t>
            </a:r>
            <a:r>
              <a:rPr lang="nl-NL" sz="2400" strike="noStrike" kern="1200" dirty="0">
                <a:solidFill>
                  <a:schemeClr val="tx1"/>
                </a:solidFill>
                <a:effectLst/>
              </a:rPr>
              <a:t>	</a:t>
            </a:r>
            <a:r>
              <a:rPr lang="nl-NL" sz="2400" kern="1200" dirty="0">
                <a:solidFill>
                  <a:schemeClr val="tx1"/>
                </a:solidFill>
                <a:effectLst/>
              </a:rPr>
              <a:t>Het was zo niet en zal zo straks niet meer zijn</a:t>
            </a:r>
          </a:p>
          <a:p>
            <a:pPr lvl="0"/>
            <a:r>
              <a:rPr lang="nl-NL" sz="2400" kern="1200" dirty="0">
                <a:solidFill>
                  <a:schemeClr val="tx1"/>
                </a:solidFill>
                <a:effectLst/>
              </a:rPr>
              <a:t>3.3</a:t>
            </a:r>
            <a:r>
              <a:rPr lang="nl-NL" sz="2400" strike="noStrike" kern="1200" dirty="0">
                <a:solidFill>
                  <a:schemeClr val="tx1"/>
                </a:solidFill>
                <a:effectLst/>
              </a:rPr>
              <a:t>	</a:t>
            </a:r>
            <a:r>
              <a:rPr lang="nl-NL" sz="2400" kern="1200" dirty="0">
                <a:solidFill>
                  <a:schemeClr val="tx1"/>
                </a:solidFill>
                <a:effectLst/>
              </a:rPr>
              <a:t>Bijzondere zorg</a:t>
            </a:r>
          </a:p>
          <a:p>
            <a:pPr lvl="0"/>
            <a:r>
              <a:rPr lang="nl-NL" sz="2400" kern="1200" dirty="0">
                <a:solidFill>
                  <a:schemeClr val="tx1"/>
                </a:solidFill>
                <a:effectLst/>
              </a:rPr>
              <a:t>3.4</a:t>
            </a:r>
            <a:r>
              <a:rPr lang="nl-NL" sz="2400" strike="noStrike" kern="1200" dirty="0">
                <a:solidFill>
                  <a:schemeClr val="tx1"/>
                </a:solidFill>
                <a:effectLst/>
              </a:rPr>
              <a:t>	</a:t>
            </a:r>
            <a:r>
              <a:rPr lang="nl-NL" sz="2400" kern="1200" dirty="0">
                <a:solidFill>
                  <a:schemeClr val="tx1"/>
                </a:solidFill>
                <a:effectLst/>
              </a:rPr>
              <a:t>Profetie Jesaja in OT</a:t>
            </a:r>
          </a:p>
          <a:p>
            <a:pPr lvl="1"/>
            <a:r>
              <a:rPr lang="nl-NL" sz="2400" i="1" dirty="0"/>
              <a:t>‘Alsdan zullen de ogen der blinden opengedaan worden, en de oren der doven zullen geopend worden. Alsdan zal de kreupele springen als een hert, en de tong des stommen zal juichen; want in de woestijn zullen wateren uitbarsten, en beken in de wildernis.’ </a:t>
            </a:r>
          </a:p>
          <a:p>
            <a:pPr lvl="0"/>
            <a:r>
              <a:rPr lang="nl-NL" sz="2400" kern="1200" dirty="0">
                <a:solidFill>
                  <a:schemeClr val="tx1"/>
                </a:solidFill>
                <a:effectLst/>
              </a:rPr>
              <a:t>3.5</a:t>
            </a:r>
            <a:r>
              <a:rPr lang="nl-NL" sz="2400" strike="noStrike" kern="1200" dirty="0">
                <a:solidFill>
                  <a:schemeClr val="tx1"/>
                </a:solidFill>
                <a:effectLst/>
              </a:rPr>
              <a:t>	</a:t>
            </a:r>
            <a:r>
              <a:rPr lang="nl-NL" sz="2400" kern="1200" dirty="0">
                <a:solidFill>
                  <a:schemeClr val="tx1"/>
                </a:solidFill>
                <a:effectLst/>
              </a:rPr>
              <a:t>Is hiermee alles gezegd?</a:t>
            </a:r>
          </a:p>
          <a:p>
            <a:pPr lvl="1"/>
            <a:r>
              <a:rPr lang="nl-NL" sz="2400" kern="1200" dirty="0">
                <a:solidFill>
                  <a:schemeClr val="tx1"/>
                </a:solidFill>
                <a:effectLst/>
              </a:rPr>
              <a:t>3.5.1</a:t>
            </a:r>
            <a:r>
              <a:rPr lang="nl-NL" sz="2400" strike="noStrike" kern="1200" dirty="0">
                <a:solidFill>
                  <a:schemeClr val="tx1"/>
                </a:solidFill>
                <a:effectLst/>
              </a:rPr>
              <a:t>	</a:t>
            </a:r>
            <a:r>
              <a:rPr lang="nl-NL" sz="2400" kern="1200" dirty="0">
                <a:solidFill>
                  <a:schemeClr val="tx1"/>
                </a:solidFill>
                <a:effectLst/>
              </a:rPr>
              <a:t>Niet in de tempel!</a:t>
            </a:r>
          </a:p>
          <a:p>
            <a:pPr lvl="1"/>
            <a:r>
              <a:rPr lang="nl-NL" sz="2400" kern="1200" dirty="0">
                <a:solidFill>
                  <a:schemeClr val="tx1"/>
                </a:solidFill>
                <a:effectLst/>
              </a:rPr>
              <a:t>3.5.2</a:t>
            </a:r>
            <a:r>
              <a:rPr lang="nl-NL" sz="2400" strike="noStrike" kern="1200" dirty="0">
                <a:solidFill>
                  <a:schemeClr val="tx1"/>
                </a:solidFill>
                <a:effectLst/>
              </a:rPr>
              <a:t>	</a:t>
            </a:r>
            <a:r>
              <a:rPr lang="nl-NL" sz="2400" kern="1200" dirty="0">
                <a:solidFill>
                  <a:schemeClr val="tx1"/>
                </a:solidFill>
                <a:effectLst/>
              </a:rPr>
              <a:t>Beperkingen als straf / oordeel van de Heere</a:t>
            </a:r>
          </a:p>
        </p:txBody>
      </p:sp>
      <p:sp>
        <p:nvSpPr>
          <p:cNvPr id="4" name="Tijdelijke aanduiding voor datum 3">
            <a:extLst>
              <a:ext uri="{FF2B5EF4-FFF2-40B4-BE49-F238E27FC236}">
                <a16:creationId xmlns:a16="http://schemas.microsoft.com/office/drawing/2014/main" id="{565C2F95-FD55-491C-9837-BCBEDCC5B0CC}"/>
              </a:ext>
            </a:extLst>
          </p:cNvPr>
          <p:cNvSpPr>
            <a:spLocks noGrp="1"/>
          </p:cNvSpPr>
          <p:nvPr>
            <p:ph type="dt" sz="half" idx="10"/>
          </p:nvPr>
        </p:nvSpPr>
        <p:spPr/>
        <p:txBody>
          <a:bodyPr/>
          <a:lstStyle/>
          <a:p>
            <a:r>
              <a:rPr lang="nl-NL"/>
              <a:t>Toerusting HHK Diaconie September 2020 | Oud-Beijerland &amp; Elspeet</a:t>
            </a:r>
          </a:p>
        </p:txBody>
      </p:sp>
      <p:sp>
        <p:nvSpPr>
          <p:cNvPr id="5" name="Tijdelijke aanduiding voor voettekst 4">
            <a:extLst>
              <a:ext uri="{FF2B5EF4-FFF2-40B4-BE49-F238E27FC236}">
                <a16:creationId xmlns:a16="http://schemas.microsoft.com/office/drawing/2014/main" id="{F9CFAACD-F7E0-4D95-8F06-1907ECE531F5}"/>
              </a:ext>
            </a:extLst>
          </p:cNvPr>
          <p:cNvSpPr>
            <a:spLocks noGrp="1"/>
          </p:cNvSpPr>
          <p:nvPr>
            <p:ph type="ftr" sz="quarter" idx="11"/>
          </p:nvPr>
        </p:nvSpPr>
        <p:spPr/>
        <p:txBody>
          <a:bodyPr/>
          <a:lstStyle/>
          <a:p>
            <a:r>
              <a:rPr lang="nl-NL"/>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CCE69F5D-2FB1-48CC-BE33-2D0612D8CCE3}"/>
              </a:ext>
            </a:extLst>
          </p:cNvPr>
          <p:cNvSpPr>
            <a:spLocks noGrp="1"/>
          </p:cNvSpPr>
          <p:nvPr>
            <p:ph type="sldNum" sz="quarter" idx="12"/>
          </p:nvPr>
        </p:nvSpPr>
        <p:spPr/>
        <p:txBody>
          <a:bodyPr/>
          <a:lstStyle/>
          <a:p>
            <a:fld id="{6BC24EAE-EC5F-4268-90B2-6D1E1D96D295}" type="slidenum">
              <a:rPr lang="nl-NL" smtClean="0"/>
              <a:t>7</a:t>
            </a:fld>
            <a:endParaRPr lang="nl-NL"/>
          </a:p>
        </p:txBody>
      </p:sp>
      <p:pic>
        <p:nvPicPr>
          <p:cNvPr id="8" name="Afbeelding 7" descr="Afbeelding met person, oud, staand, vrouw&#10;&#10;Automatisch gegenereerde beschrijving">
            <a:extLst>
              <a:ext uri="{FF2B5EF4-FFF2-40B4-BE49-F238E27FC236}">
                <a16:creationId xmlns:a16="http://schemas.microsoft.com/office/drawing/2014/main" id="{1860B895-EB9A-4808-A30E-DCD297322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2653" y="41564"/>
            <a:ext cx="3926302" cy="2670463"/>
          </a:xfrm>
          <a:prstGeom prst="rect">
            <a:avLst/>
          </a:prstGeom>
        </p:spPr>
      </p:pic>
    </p:spTree>
    <p:extLst>
      <p:ext uri="{BB962C8B-B14F-4D97-AF65-F5344CB8AC3E}">
        <p14:creationId xmlns:p14="http://schemas.microsoft.com/office/powerpoint/2010/main" val="1005990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descr="Afbeelding met person, groep, staand, oud&#10;&#10;Automatisch gegenereerde beschrijving">
            <a:extLst>
              <a:ext uri="{FF2B5EF4-FFF2-40B4-BE49-F238E27FC236}">
                <a16:creationId xmlns:a16="http://schemas.microsoft.com/office/drawing/2014/main" id="{36830C51-0F72-406E-A852-2977E5E7601B}"/>
              </a:ext>
            </a:extLst>
          </p:cNvPr>
          <p:cNvPicPr>
            <a:picLocks noChangeAspect="1"/>
          </p:cNvPicPr>
          <p:nvPr/>
        </p:nvPicPr>
        <p:blipFill rotWithShape="1">
          <a:blip r:embed="rId2">
            <a:extLst>
              <a:ext uri="{28A0092B-C50C-407E-A947-70E740481C1C}">
                <a14:useLocalDpi xmlns:a14="http://schemas.microsoft.com/office/drawing/2010/main" val="0"/>
              </a:ext>
            </a:extLst>
          </a:blip>
          <a:srcRect l="1522" r="7934"/>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8" name="Afbeelding 7" descr="Afbeelding met hond, staand, veld, onscherp&#10;&#10;Automatisch gegenereerde beschrijving">
            <a:extLst>
              <a:ext uri="{FF2B5EF4-FFF2-40B4-BE49-F238E27FC236}">
                <a16:creationId xmlns:a16="http://schemas.microsoft.com/office/drawing/2014/main" id="{9D2CF89C-F9C7-427C-9B7D-FC506715145C}"/>
              </a:ext>
            </a:extLst>
          </p:cNvPr>
          <p:cNvPicPr>
            <a:picLocks noChangeAspect="1"/>
          </p:cNvPicPr>
          <p:nvPr/>
        </p:nvPicPr>
        <p:blipFill rotWithShape="1">
          <a:blip r:embed="rId3">
            <a:extLst>
              <a:ext uri="{28A0092B-C50C-407E-A947-70E740481C1C}">
                <a14:useLocalDpi xmlns:a14="http://schemas.microsoft.com/office/drawing/2010/main" val="0"/>
              </a:ext>
            </a:extLst>
          </a:blip>
          <a:srcRect l="3097" r="24487"/>
          <a:stretch/>
        </p:blipFill>
        <p:spPr>
          <a:xfrm>
            <a:off x="3119360" y="18"/>
            <a:ext cx="4966290" cy="6839675"/>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30" name="Freeform: Shape 29">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A08D36C-AEDB-4137-977C-401DE28307CD}"/>
              </a:ext>
            </a:extLst>
          </p:cNvPr>
          <p:cNvSpPr>
            <a:spLocks noGrp="1"/>
          </p:cNvSpPr>
          <p:nvPr>
            <p:ph type="title"/>
          </p:nvPr>
        </p:nvSpPr>
        <p:spPr>
          <a:xfrm>
            <a:off x="448056" y="681038"/>
            <a:ext cx="2804504" cy="1325563"/>
          </a:xfrm>
        </p:spPr>
        <p:txBody>
          <a:bodyPr anchor="ctr">
            <a:normAutofit/>
          </a:bodyPr>
          <a:lstStyle/>
          <a:p>
            <a:pPr lvl="0"/>
            <a:r>
              <a:rPr lang="nl-NL" sz="4000" kern="1200" dirty="0">
                <a:effectLst/>
              </a:rPr>
              <a:t>Bijbelse personen</a:t>
            </a:r>
            <a:endParaRPr lang="nl-NL" sz="4000" dirty="0"/>
          </a:p>
        </p:txBody>
      </p:sp>
      <p:sp>
        <p:nvSpPr>
          <p:cNvPr id="34" name="Rectangle 33">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D436A5F-B3BB-45BD-8D06-1074435EB234}"/>
              </a:ext>
            </a:extLst>
          </p:cNvPr>
          <p:cNvSpPr>
            <a:spLocks noGrp="1"/>
          </p:cNvSpPr>
          <p:nvPr>
            <p:ph idx="1"/>
          </p:nvPr>
        </p:nvSpPr>
        <p:spPr>
          <a:xfrm>
            <a:off x="448056" y="2258171"/>
            <a:ext cx="2804504" cy="3918792"/>
          </a:xfrm>
        </p:spPr>
        <p:txBody>
          <a:bodyPr>
            <a:normAutofit/>
          </a:bodyPr>
          <a:lstStyle/>
          <a:p>
            <a:pPr marL="542925" lvl="0" indent="-542925">
              <a:buNone/>
            </a:pPr>
            <a:r>
              <a:rPr lang="nl-NL" sz="1800" b="1" kern="1200" dirty="0">
                <a:effectLst/>
              </a:rPr>
              <a:t>4.1</a:t>
            </a:r>
            <a:r>
              <a:rPr lang="nl-NL" sz="1800" b="1" strike="noStrike" kern="1200" dirty="0">
                <a:effectLst/>
              </a:rPr>
              <a:t>	</a:t>
            </a:r>
            <a:r>
              <a:rPr lang="nl-NL" sz="2000" b="1" kern="1200" dirty="0" err="1">
                <a:effectLst/>
              </a:rPr>
              <a:t>Mefiboseth</a:t>
            </a:r>
            <a:endParaRPr lang="nl-NL" sz="2000" b="1" strike="noStrike" kern="1200" dirty="0">
              <a:effectLst/>
            </a:endParaRPr>
          </a:p>
          <a:p>
            <a:pPr marL="542925" indent="-542925">
              <a:buNone/>
            </a:pPr>
            <a:r>
              <a:rPr lang="nl-NL" sz="2000" b="1" dirty="0"/>
              <a:t>4.2	</a:t>
            </a:r>
            <a:r>
              <a:rPr lang="nl-NL" sz="2000" b="1" dirty="0" err="1"/>
              <a:t>Bartimeus</a:t>
            </a:r>
            <a:endParaRPr lang="nl-NL" sz="2000" b="1" dirty="0"/>
          </a:p>
          <a:p>
            <a:pPr marL="542925" indent="-542925">
              <a:buNone/>
            </a:pPr>
            <a:r>
              <a:rPr lang="nl-NL" sz="2000" b="1" dirty="0"/>
              <a:t>4.3	Blindgeborene Johannes 9</a:t>
            </a:r>
          </a:p>
          <a:p>
            <a:pPr marL="542925" indent="-542925">
              <a:buNone/>
            </a:pPr>
            <a:r>
              <a:rPr lang="nl-NL" sz="2000" b="1" dirty="0"/>
              <a:t>4.4	Doofstomme </a:t>
            </a:r>
            <a:r>
              <a:rPr lang="nl-NL" sz="2000" b="1" dirty="0" err="1"/>
              <a:t>Effatha</a:t>
            </a:r>
            <a:endParaRPr lang="nl-NL" sz="2000" b="1" dirty="0"/>
          </a:p>
          <a:p>
            <a:pPr marL="542925" indent="-542925">
              <a:buNone/>
            </a:pPr>
            <a:r>
              <a:rPr lang="nl-NL" sz="2000" b="1" dirty="0"/>
              <a:t>4.5	Vrienden van de verlamde in Markus 2</a:t>
            </a:r>
          </a:p>
        </p:txBody>
      </p:sp>
      <p:sp>
        <p:nvSpPr>
          <p:cNvPr id="4" name="Tijdelijke aanduiding voor datum 3">
            <a:extLst>
              <a:ext uri="{FF2B5EF4-FFF2-40B4-BE49-F238E27FC236}">
                <a16:creationId xmlns:a16="http://schemas.microsoft.com/office/drawing/2014/main" id="{8A59410C-DA65-4812-B621-73276FA96EEE}"/>
              </a:ext>
            </a:extLst>
          </p:cNvPr>
          <p:cNvSpPr>
            <a:spLocks noGrp="1"/>
          </p:cNvSpPr>
          <p:nvPr>
            <p:ph type="dt" sz="half" idx="10"/>
          </p:nvPr>
        </p:nvSpPr>
        <p:spPr>
          <a:xfrm rot="5400000">
            <a:off x="146340" y="5169661"/>
            <a:ext cx="2564307" cy="2373378"/>
          </a:xfrm>
        </p:spPr>
        <p:txBody>
          <a:bodyPr>
            <a:normAutofit/>
          </a:bodyPr>
          <a:lstStyle/>
          <a:p>
            <a:pPr>
              <a:lnSpc>
                <a:spcPct val="90000"/>
              </a:lnSpc>
              <a:spcAft>
                <a:spcPts val="600"/>
              </a:spcAft>
            </a:pPr>
            <a:r>
              <a:rPr lang="nl-NL" sz="900" dirty="0">
                <a:solidFill>
                  <a:schemeClr val="tx1">
                    <a:lumMod val="50000"/>
                    <a:lumOff val="50000"/>
                  </a:schemeClr>
                </a:solidFill>
              </a:rPr>
              <a:t>Toerusting HHK Diaconie September 2020 | Oud-Beijerland &amp; Elspeet</a:t>
            </a:r>
          </a:p>
        </p:txBody>
      </p:sp>
      <p:sp>
        <p:nvSpPr>
          <p:cNvPr id="5" name="Tijdelijke aanduiding voor voettekst 4">
            <a:extLst>
              <a:ext uri="{FF2B5EF4-FFF2-40B4-BE49-F238E27FC236}">
                <a16:creationId xmlns:a16="http://schemas.microsoft.com/office/drawing/2014/main" id="{0D31EAC2-B3ED-4ABD-807A-190D8E0207DB}"/>
              </a:ext>
            </a:extLst>
          </p:cNvPr>
          <p:cNvSpPr>
            <a:spLocks noGrp="1"/>
          </p:cNvSpPr>
          <p:nvPr>
            <p:ph type="ftr" sz="quarter" idx="11"/>
          </p:nvPr>
        </p:nvSpPr>
        <p:spPr>
          <a:xfrm>
            <a:off x="3449224" y="6356350"/>
            <a:ext cx="3857309" cy="365125"/>
          </a:xfrm>
        </p:spPr>
        <p:txBody>
          <a:bodyPr>
            <a:normAutofit/>
          </a:bodyPr>
          <a:lstStyle/>
          <a:p>
            <a:pPr>
              <a:lnSpc>
                <a:spcPct val="90000"/>
              </a:lnSpc>
              <a:spcAft>
                <a:spcPts val="600"/>
              </a:spcAft>
            </a:pPr>
            <a:r>
              <a:rPr lang="nl-NL" sz="900"/>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844F2B7D-4543-44F1-86D5-0FEE36CF68DB}"/>
              </a:ext>
            </a:extLst>
          </p:cNvPr>
          <p:cNvSpPr>
            <a:spLocks noGrp="1"/>
          </p:cNvSpPr>
          <p:nvPr>
            <p:ph type="sldNum" sz="quarter" idx="12"/>
          </p:nvPr>
        </p:nvSpPr>
        <p:spPr>
          <a:xfrm>
            <a:off x="9009888" y="6356350"/>
            <a:ext cx="2743200" cy="365125"/>
          </a:xfrm>
        </p:spPr>
        <p:txBody>
          <a:bodyPr>
            <a:normAutofit/>
          </a:bodyPr>
          <a:lstStyle/>
          <a:p>
            <a:pPr>
              <a:lnSpc>
                <a:spcPct val="90000"/>
              </a:lnSpc>
              <a:spcAft>
                <a:spcPts val="600"/>
              </a:spcAft>
            </a:pPr>
            <a:fld id="{6BC24EAE-EC5F-4268-90B2-6D1E1D96D295}" type="slidenum">
              <a:rPr lang="nl-NL" sz="1800" smtClean="0"/>
              <a:pPr>
                <a:lnSpc>
                  <a:spcPct val="90000"/>
                </a:lnSpc>
                <a:spcAft>
                  <a:spcPts val="600"/>
                </a:spcAft>
              </a:pPr>
              <a:t>8</a:t>
            </a:fld>
            <a:endParaRPr lang="nl-NL" sz="1800"/>
          </a:p>
        </p:txBody>
      </p:sp>
    </p:spTree>
    <p:extLst>
      <p:ext uri="{BB962C8B-B14F-4D97-AF65-F5344CB8AC3E}">
        <p14:creationId xmlns:p14="http://schemas.microsoft.com/office/powerpoint/2010/main" val="3008458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Afbeelding 7" descr="Afbeelding met binnen, vrouw, tafel, hand&#10;&#10;Automatisch gegenereerde beschrijving">
            <a:extLst>
              <a:ext uri="{FF2B5EF4-FFF2-40B4-BE49-F238E27FC236}">
                <a16:creationId xmlns:a16="http://schemas.microsoft.com/office/drawing/2014/main" id="{3B29E1C2-9054-463D-B728-1718F44AB0C5}"/>
              </a:ext>
            </a:extLst>
          </p:cNvPr>
          <p:cNvPicPr>
            <a:picLocks noChangeAspect="1"/>
          </p:cNvPicPr>
          <p:nvPr/>
        </p:nvPicPr>
        <p:blipFill rotWithShape="1">
          <a:blip r:embed="rId2">
            <a:extLst>
              <a:ext uri="{28A0092B-C50C-407E-A947-70E740481C1C}">
                <a14:useLocalDpi xmlns:a14="http://schemas.microsoft.com/office/drawing/2010/main" val="0"/>
              </a:ext>
            </a:extLst>
          </a:blip>
          <a:srcRect b="15378"/>
          <a:stretch/>
        </p:blipFill>
        <p:spPr>
          <a:xfrm>
            <a:off x="4117521" y="10"/>
            <a:ext cx="8074479" cy="6857990"/>
          </a:xfrm>
          <a:prstGeom prst="rect">
            <a:avLst/>
          </a:prstGeom>
        </p:spPr>
      </p:pic>
      <p:sp>
        <p:nvSpPr>
          <p:cNvPr id="16" name="Freeform: Shape 12">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079AD13-1A0C-4600-B2B2-E6D796613E43}"/>
              </a:ext>
            </a:extLst>
          </p:cNvPr>
          <p:cNvSpPr>
            <a:spLocks noGrp="1"/>
          </p:cNvSpPr>
          <p:nvPr>
            <p:ph type="title"/>
          </p:nvPr>
        </p:nvSpPr>
        <p:spPr>
          <a:xfrm>
            <a:off x="282102" y="136525"/>
            <a:ext cx="5788725" cy="1554163"/>
          </a:xfrm>
        </p:spPr>
        <p:txBody>
          <a:bodyPr>
            <a:normAutofit/>
          </a:bodyPr>
          <a:lstStyle/>
          <a:p>
            <a:pPr lvl="0"/>
            <a:r>
              <a:rPr lang="nl-NL" kern="1200" dirty="0">
                <a:effectLst/>
              </a:rPr>
              <a:t>Uitwerking</a:t>
            </a:r>
            <a:endParaRPr lang="nl-NL" dirty="0"/>
          </a:p>
        </p:txBody>
      </p:sp>
      <p:sp>
        <p:nvSpPr>
          <p:cNvPr id="3" name="Tijdelijke aanduiding voor inhoud 2">
            <a:extLst>
              <a:ext uri="{FF2B5EF4-FFF2-40B4-BE49-F238E27FC236}">
                <a16:creationId xmlns:a16="http://schemas.microsoft.com/office/drawing/2014/main" id="{F06F03E2-2E00-4C4C-B41A-73E24B24FD4C}"/>
              </a:ext>
            </a:extLst>
          </p:cNvPr>
          <p:cNvSpPr>
            <a:spLocks noGrp="1"/>
          </p:cNvSpPr>
          <p:nvPr>
            <p:ph idx="1"/>
          </p:nvPr>
        </p:nvSpPr>
        <p:spPr>
          <a:xfrm>
            <a:off x="376045" y="1352145"/>
            <a:ext cx="5421639" cy="4824818"/>
          </a:xfrm>
        </p:spPr>
        <p:txBody>
          <a:bodyPr>
            <a:normAutofit fontScale="92500" lnSpcReduction="20000"/>
          </a:bodyPr>
          <a:lstStyle/>
          <a:p>
            <a:pPr marL="0" lvl="0" indent="0">
              <a:buNone/>
            </a:pPr>
            <a:r>
              <a:rPr lang="nl-NL" sz="2800" kern="1200" dirty="0">
                <a:effectLst/>
              </a:rPr>
              <a:t>Mogelijkheden [Kansen] &amp; Verantwoordelijkheid van de ambten &amp; gemeente(n)</a:t>
            </a:r>
            <a:r>
              <a:rPr lang="nl-NL" sz="2800" strike="noStrike" kern="1200" dirty="0">
                <a:effectLst/>
              </a:rPr>
              <a:t>	</a:t>
            </a:r>
            <a:endParaRPr lang="nl-NL" sz="2800" kern="1200" dirty="0">
              <a:effectLst/>
            </a:endParaRPr>
          </a:p>
          <a:p>
            <a:pPr marL="804863" lvl="0" indent="-804863">
              <a:buNone/>
            </a:pPr>
            <a:r>
              <a:rPr lang="nl-NL" sz="2800" kern="1200" dirty="0">
                <a:effectLst/>
              </a:rPr>
              <a:t>6.1</a:t>
            </a:r>
            <a:r>
              <a:rPr lang="nl-NL" sz="2800" strike="noStrike" kern="1200" dirty="0">
                <a:effectLst/>
              </a:rPr>
              <a:t>	</a:t>
            </a:r>
            <a:r>
              <a:rPr lang="nl-NL" sz="2800" kern="1200" dirty="0">
                <a:effectLst/>
              </a:rPr>
              <a:t>De ambten van Christus in Zijn gemeente </a:t>
            </a:r>
            <a:r>
              <a:rPr lang="nl-NL" sz="2800" kern="1200" dirty="0">
                <a:effectLst/>
                <a:sym typeface="Wingdings" panose="05000000000000000000" pitchFamily="2" charset="2"/>
              </a:rPr>
              <a:t> kijk naar de mens achter…</a:t>
            </a:r>
            <a:endParaRPr lang="nl-NL" sz="2800" kern="1200" dirty="0">
              <a:effectLst/>
            </a:endParaRPr>
          </a:p>
          <a:p>
            <a:pPr marL="1079500" lvl="0" indent="-1079500">
              <a:buNone/>
            </a:pPr>
            <a:r>
              <a:rPr lang="nl-NL" sz="2800" dirty="0"/>
              <a:t>6.1.1	Toerusting voor de ambtsdragers/ gemeenteleden </a:t>
            </a:r>
            <a:r>
              <a:rPr lang="nl-NL" sz="2800" dirty="0">
                <a:sym typeface="Wingdings" panose="05000000000000000000" pitchFamily="2" charset="2"/>
              </a:rPr>
              <a:t> eigen verlegenheid en pijn</a:t>
            </a:r>
            <a:endParaRPr lang="nl-NL" sz="2800" dirty="0"/>
          </a:p>
          <a:p>
            <a:pPr marL="804863" lvl="0" indent="-804863">
              <a:buNone/>
            </a:pPr>
            <a:r>
              <a:rPr lang="nl-NL" sz="2800" dirty="0"/>
              <a:t>6.2	Kerkdiensten/ Catechese (aangepast)</a:t>
            </a:r>
          </a:p>
          <a:p>
            <a:pPr marL="804863" lvl="0" indent="-804863">
              <a:buNone/>
            </a:pPr>
            <a:r>
              <a:rPr lang="nl-NL" sz="2800" dirty="0"/>
              <a:t>6.2.1		Praktisch ondersteuning aan mantelzorg</a:t>
            </a:r>
          </a:p>
        </p:txBody>
      </p:sp>
      <p:sp>
        <p:nvSpPr>
          <p:cNvPr id="5" name="Tijdelijke aanduiding voor voettekst 4">
            <a:extLst>
              <a:ext uri="{FF2B5EF4-FFF2-40B4-BE49-F238E27FC236}">
                <a16:creationId xmlns:a16="http://schemas.microsoft.com/office/drawing/2014/main" id="{51F153C1-200C-4DBC-B888-C90CED42F464}"/>
              </a:ext>
            </a:extLst>
          </p:cNvPr>
          <p:cNvSpPr>
            <a:spLocks noGrp="1"/>
          </p:cNvSpPr>
          <p:nvPr>
            <p:ph type="ftr" sz="quarter" idx="11"/>
          </p:nvPr>
        </p:nvSpPr>
        <p:spPr>
          <a:xfrm>
            <a:off x="841248" y="6356350"/>
            <a:ext cx="3276273" cy="365125"/>
          </a:xfrm>
        </p:spPr>
        <p:txBody>
          <a:bodyPr anchor="ctr">
            <a:normAutofit/>
          </a:bodyPr>
          <a:lstStyle/>
          <a:p>
            <a:pPr algn="l">
              <a:lnSpc>
                <a:spcPct val="90000"/>
              </a:lnSpc>
              <a:spcAft>
                <a:spcPts val="600"/>
              </a:spcAft>
            </a:pPr>
            <a:r>
              <a:rPr lang="nl-NL" sz="900">
                <a:solidFill>
                  <a:schemeClr val="tx1">
                    <a:alpha val="80000"/>
                  </a:schemeClr>
                </a:solidFill>
              </a:rPr>
              <a:t>Gemeenteleden met beperkingen. Gemeenteleden met gaven. Hoe dienen als diaken?</a:t>
            </a:r>
          </a:p>
        </p:txBody>
      </p:sp>
      <p:sp>
        <p:nvSpPr>
          <p:cNvPr id="6" name="Tijdelijke aanduiding voor dianummer 5">
            <a:extLst>
              <a:ext uri="{FF2B5EF4-FFF2-40B4-BE49-F238E27FC236}">
                <a16:creationId xmlns:a16="http://schemas.microsoft.com/office/drawing/2014/main" id="{211E4737-667E-42E8-A4A0-0C93A5599F3D}"/>
              </a:ext>
            </a:extLst>
          </p:cNvPr>
          <p:cNvSpPr>
            <a:spLocks noGrp="1"/>
          </p:cNvSpPr>
          <p:nvPr>
            <p:ph type="sldNum" sz="quarter" idx="12"/>
          </p:nvPr>
        </p:nvSpPr>
        <p:spPr>
          <a:xfrm>
            <a:off x="8952140" y="6356350"/>
            <a:ext cx="758952" cy="365125"/>
          </a:xfrm>
        </p:spPr>
        <p:txBody>
          <a:bodyPr anchor="ctr">
            <a:normAutofit/>
          </a:bodyPr>
          <a:lstStyle/>
          <a:p>
            <a:pPr>
              <a:lnSpc>
                <a:spcPct val="90000"/>
              </a:lnSpc>
              <a:spcAft>
                <a:spcPts val="600"/>
              </a:spcAft>
            </a:pPr>
            <a:fld id="{6BC24EAE-EC5F-4268-90B2-6D1E1D96D295}" type="slidenum">
              <a:rPr lang="nl-NL" sz="1800">
                <a:solidFill>
                  <a:srgbClr val="FFFFFF">
                    <a:alpha val="80000"/>
                  </a:srgbClr>
                </a:solidFill>
              </a:rPr>
              <a:pPr>
                <a:lnSpc>
                  <a:spcPct val="90000"/>
                </a:lnSpc>
                <a:spcAft>
                  <a:spcPts val="600"/>
                </a:spcAft>
              </a:pPr>
              <a:t>9</a:t>
            </a:fld>
            <a:endParaRPr lang="nl-NL" sz="1800">
              <a:solidFill>
                <a:srgbClr val="FFFFFF">
                  <a:alpha val="80000"/>
                </a:srgbClr>
              </a:solidFill>
            </a:endParaRPr>
          </a:p>
        </p:txBody>
      </p:sp>
      <p:sp>
        <p:nvSpPr>
          <p:cNvPr id="4" name="Tijdelijke aanduiding voor datum 3">
            <a:extLst>
              <a:ext uri="{FF2B5EF4-FFF2-40B4-BE49-F238E27FC236}">
                <a16:creationId xmlns:a16="http://schemas.microsoft.com/office/drawing/2014/main" id="{85238C24-FD98-4764-A045-76CA7CDE4AD0}"/>
              </a:ext>
            </a:extLst>
          </p:cNvPr>
          <p:cNvSpPr>
            <a:spLocks noGrp="1"/>
          </p:cNvSpPr>
          <p:nvPr>
            <p:ph type="dt" sz="half" idx="10"/>
          </p:nvPr>
        </p:nvSpPr>
        <p:spPr>
          <a:xfrm rot="5400000">
            <a:off x="10788093" y="5456998"/>
            <a:ext cx="544511" cy="1984443"/>
          </a:xfrm>
        </p:spPr>
        <p:txBody>
          <a:bodyPr>
            <a:normAutofit/>
          </a:bodyPr>
          <a:lstStyle/>
          <a:p>
            <a:pPr algn="r">
              <a:lnSpc>
                <a:spcPct val="90000"/>
              </a:lnSpc>
              <a:spcAft>
                <a:spcPts val="600"/>
              </a:spcAft>
            </a:pPr>
            <a:r>
              <a:rPr lang="nl-NL" sz="700" dirty="0">
                <a:solidFill>
                  <a:schemeClr val="bg1">
                    <a:alpha val="80000"/>
                  </a:schemeClr>
                </a:solidFill>
              </a:rPr>
              <a:t>Toerusting HHK Diaconie September 2020 | Oud-Beijerland &amp; Elspeet</a:t>
            </a:r>
          </a:p>
        </p:txBody>
      </p:sp>
    </p:spTree>
    <p:extLst>
      <p:ext uri="{BB962C8B-B14F-4D97-AF65-F5344CB8AC3E}">
        <p14:creationId xmlns:p14="http://schemas.microsoft.com/office/powerpoint/2010/main" val="3092697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1402</Words>
  <Application>Microsoft Office PowerPoint</Application>
  <PresentationFormat>Breedbeeld</PresentationFormat>
  <Paragraphs>143</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Arial Black</vt:lpstr>
      <vt:lpstr>Calibri</vt:lpstr>
      <vt:lpstr>Calibri Light</vt:lpstr>
      <vt:lpstr>Kantoorthema</vt:lpstr>
      <vt:lpstr>Inleiding</vt:lpstr>
      <vt:lpstr>Thema</vt:lpstr>
      <vt:lpstr>Over wie hebben we het?</vt:lpstr>
      <vt:lpstr>Over wie hebben we het?</vt:lpstr>
      <vt:lpstr>Mensen met beperking in Bijbel</vt:lpstr>
      <vt:lpstr>Gods bijzondere zorg</vt:lpstr>
      <vt:lpstr>Bijbelse gegevens</vt:lpstr>
      <vt:lpstr>Bijbelse personen</vt:lpstr>
      <vt:lpstr>Uitwerking</vt:lpstr>
      <vt:lpstr>De gemeente Verantwoordelijkheid voor de gemeente </vt:lpstr>
      <vt:lpstr>De Gemeente kan en mag wat leren  - eenvoud - </vt:lpstr>
      <vt:lpstr>De gemeente kan en mag wat leren</vt:lpstr>
      <vt:lpstr>PRAKTISCH</vt:lpstr>
      <vt:lpstr>PowerPoint-presentatie</vt:lpstr>
      <vt:lpstr>Voorbeeld liturgie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Inleiding</dc:title>
  <dc:creator>Johan van Vugt</dc:creator>
  <cp:lastModifiedBy>Johan van Vugt</cp:lastModifiedBy>
  <cp:revision>1</cp:revision>
  <dcterms:created xsi:type="dcterms:W3CDTF">2020-09-05T05:49:47Z</dcterms:created>
  <dcterms:modified xsi:type="dcterms:W3CDTF">2020-09-05T05:50:00Z</dcterms:modified>
</cp:coreProperties>
</file>