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8AF89-4FC0-4723-9861-EEE2F9916B65}" v="7" dt="2020-09-11T11:35:15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6" autoAdjust="0"/>
  </p:normalViewPr>
  <p:slideViewPr>
    <p:cSldViewPr snapToGrid="0">
      <p:cViewPr>
        <p:scale>
          <a:sx n="100" d="100"/>
          <a:sy n="100" d="100"/>
        </p:scale>
        <p:origin x="25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de Kamp" userId="c59d5fe9-02e8-4189-bfe8-03b32314f3de" providerId="ADAL" clId="{9E78AF89-4FC0-4723-9861-EEE2F9916B65}"/>
    <pc:docChg chg="undo redo custSel mod addSld delSld modSld">
      <pc:chgData name="Jan van de Kamp" userId="c59d5fe9-02e8-4189-bfe8-03b32314f3de" providerId="ADAL" clId="{9E78AF89-4FC0-4723-9861-EEE2F9916B65}" dt="2020-09-11T11:39:41.245" v="960" actId="20577"/>
      <pc:docMkLst>
        <pc:docMk/>
      </pc:docMkLst>
      <pc:sldChg chg="addSp delSp modSp mod setBg">
        <pc:chgData name="Jan van de Kamp" userId="c59d5fe9-02e8-4189-bfe8-03b32314f3de" providerId="ADAL" clId="{9E78AF89-4FC0-4723-9861-EEE2F9916B65}" dt="2020-09-11T11:36:30.103" v="928" actId="403"/>
        <pc:sldMkLst>
          <pc:docMk/>
          <pc:sldMk cId="3798559701" sldId="256"/>
        </pc:sldMkLst>
        <pc:spChg chg="mod">
          <ac:chgData name="Jan van de Kamp" userId="c59d5fe9-02e8-4189-bfe8-03b32314f3de" providerId="ADAL" clId="{9E78AF89-4FC0-4723-9861-EEE2F9916B65}" dt="2020-09-11T11:36:30.103" v="928" actId="403"/>
          <ac:spMkLst>
            <pc:docMk/>
            <pc:sldMk cId="3798559701" sldId="256"/>
            <ac:spMk id="2" creationId="{D535759B-5DFA-4B97-823D-E1C2CC3C8F33}"/>
          </ac:spMkLst>
        </pc:spChg>
        <pc:spChg chg="mod">
          <ac:chgData name="Jan van de Kamp" userId="c59d5fe9-02e8-4189-bfe8-03b32314f3de" providerId="ADAL" clId="{9E78AF89-4FC0-4723-9861-EEE2F9916B65}" dt="2020-09-11T10:36:34.712" v="861" actId="403"/>
          <ac:spMkLst>
            <pc:docMk/>
            <pc:sldMk cId="3798559701" sldId="256"/>
            <ac:spMk id="3" creationId="{513EC8C7-7925-4EAB-9ACD-ACAEF4F564C0}"/>
          </ac:spMkLst>
        </pc:spChg>
        <pc:spChg chg="mod">
          <ac:chgData name="Jan van de Kamp" userId="c59d5fe9-02e8-4189-bfe8-03b32314f3de" providerId="ADAL" clId="{9E78AF89-4FC0-4723-9861-EEE2F9916B65}" dt="2020-09-11T10:37:15.466" v="870" actId="404"/>
          <ac:spMkLst>
            <pc:docMk/>
            <pc:sldMk cId="3798559701" sldId="256"/>
            <ac:spMk id="11" creationId="{A01BC31B-84F0-4D10-AEBA-D756FA2567CF}"/>
          </ac:spMkLst>
        </pc:spChg>
        <pc:spChg chg="add del">
          <ac:chgData name="Jan van de Kamp" userId="c59d5fe9-02e8-4189-bfe8-03b32314f3de" providerId="ADAL" clId="{9E78AF89-4FC0-4723-9861-EEE2F9916B65}" dt="2020-09-11T10:33:31.371" v="816" actId="26606"/>
          <ac:spMkLst>
            <pc:docMk/>
            <pc:sldMk cId="3798559701" sldId="256"/>
            <ac:spMk id="16" creationId="{35555856-9970-4BC3-9AA9-6A917F53AFBD}"/>
          </ac:spMkLst>
        </pc:spChg>
        <pc:spChg chg="add del">
          <ac:chgData name="Jan van de Kamp" userId="c59d5fe9-02e8-4189-bfe8-03b32314f3de" providerId="ADAL" clId="{9E78AF89-4FC0-4723-9861-EEE2F9916B65}" dt="2020-09-11T10:33:31.371" v="816" actId="26606"/>
          <ac:spMkLst>
            <pc:docMk/>
            <pc:sldMk cId="3798559701" sldId="256"/>
            <ac:spMk id="20" creationId="{13722DD7-BA73-4776-93A3-94491FEF7260}"/>
          </ac:spMkLst>
        </pc:spChg>
        <pc:spChg chg="add del">
          <ac:chgData name="Jan van de Kamp" userId="c59d5fe9-02e8-4189-bfe8-03b32314f3de" providerId="ADAL" clId="{9E78AF89-4FC0-4723-9861-EEE2F9916B65}" dt="2020-09-11T10:35:58.078" v="858" actId="26606"/>
          <ac:spMkLst>
            <pc:docMk/>
            <pc:sldMk cId="3798559701" sldId="256"/>
            <ac:spMk id="22" creationId="{45006452-918C-4282-A72C-C9692B669104}"/>
          </ac:spMkLst>
        </pc:spChg>
        <pc:spChg chg="add del">
          <ac:chgData name="Jan van de Kamp" userId="c59d5fe9-02e8-4189-bfe8-03b32314f3de" providerId="ADAL" clId="{9E78AF89-4FC0-4723-9861-EEE2F9916B65}" dt="2020-09-11T10:35:58.078" v="858" actId="26606"/>
          <ac:spMkLst>
            <pc:docMk/>
            <pc:sldMk cId="3798559701" sldId="256"/>
            <ac:spMk id="23" creationId="{F6EF57EF-D042-41D3-83E8-41A1FE6C11EB}"/>
          </ac:spMkLst>
        </pc:spChg>
        <pc:spChg chg="add del">
          <ac:chgData name="Jan van de Kamp" userId="c59d5fe9-02e8-4189-bfe8-03b32314f3de" providerId="ADAL" clId="{9E78AF89-4FC0-4723-9861-EEE2F9916B65}" dt="2020-09-11T10:35:58.078" v="858" actId="26606"/>
          <ac:spMkLst>
            <pc:docMk/>
            <pc:sldMk cId="3798559701" sldId="256"/>
            <ac:spMk id="24" creationId="{D00A59BB-A268-4F3E-9D41-CA265AF16870}"/>
          </ac:spMkLst>
        </pc:spChg>
        <pc:spChg chg="add del">
          <ac:chgData name="Jan van de Kamp" userId="c59d5fe9-02e8-4189-bfe8-03b32314f3de" providerId="ADAL" clId="{9E78AF89-4FC0-4723-9861-EEE2F9916B65}" dt="2020-09-11T10:35:58.078" v="858" actId="26606"/>
          <ac:spMkLst>
            <pc:docMk/>
            <pc:sldMk cId="3798559701" sldId="256"/>
            <ac:spMk id="25" creationId="{63794DCE-9D34-40DF-AB3F-06DA8ACCDA97}"/>
          </ac:spMkLst>
        </pc:spChg>
        <pc:spChg chg="add del">
          <ac:chgData name="Jan van de Kamp" userId="c59d5fe9-02e8-4189-bfe8-03b32314f3de" providerId="ADAL" clId="{9E78AF89-4FC0-4723-9861-EEE2F9916B65}" dt="2020-09-11T10:34:03.688" v="820" actId="26606"/>
          <ac:spMkLst>
            <pc:docMk/>
            <pc:sldMk cId="3798559701" sldId="256"/>
            <ac:spMk id="30" creationId="{594D6AA1-A0E1-45F9-8E25-BAB8092293CC}"/>
          </ac:spMkLst>
        </pc:spChg>
        <pc:spChg chg="add del">
          <ac:chgData name="Jan van de Kamp" userId="c59d5fe9-02e8-4189-bfe8-03b32314f3de" providerId="ADAL" clId="{9E78AF89-4FC0-4723-9861-EEE2F9916B65}" dt="2020-09-11T10:35:49.520" v="852" actId="26606"/>
          <ac:spMkLst>
            <pc:docMk/>
            <pc:sldMk cId="3798559701" sldId="256"/>
            <ac:spMk id="32" creationId="{D00A59BB-A268-4F3E-9D41-CA265AF16870}"/>
          </ac:spMkLst>
        </pc:spChg>
        <pc:spChg chg="add del">
          <ac:chgData name="Jan van de Kamp" userId="c59d5fe9-02e8-4189-bfe8-03b32314f3de" providerId="ADAL" clId="{9E78AF89-4FC0-4723-9861-EEE2F9916B65}" dt="2020-09-11T10:35:49.520" v="852" actId="26606"/>
          <ac:spMkLst>
            <pc:docMk/>
            <pc:sldMk cId="3798559701" sldId="256"/>
            <ac:spMk id="33" creationId="{F6EF57EF-D042-41D3-83E8-41A1FE6C11EB}"/>
          </ac:spMkLst>
        </pc:spChg>
        <pc:spChg chg="add del">
          <ac:chgData name="Jan van de Kamp" userId="c59d5fe9-02e8-4189-bfe8-03b32314f3de" providerId="ADAL" clId="{9E78AF89-4FC0-4723-9861-EEE2F9916B65}" dt="2020-09-11T10:35:49.520" v="852" actId="26606"/>
          <ac:spMkLst>
            <pc:docMk/>
            <pc:sldMk cId="3798559701" sldId="256"/>
            <ac:spMk id="34" creationId="{63794DCE-9D34-40DF-AB3F-06DA8ACCDA97}"/>
          </ac:spMkLst>
        </pc:spChg>
        <pc:spChg chg="add del">
          <ac:chgData name="Jan van de Kamp" userId="c59d5fe9-02e8-4189-bfe8-03b32314f3de" providerId="ADAL" clId="{9E78AF89-4FC0-4723-9861-EEE2F9916B65}" dt="2020-09-11T10:35:49.520" v="852" actId="26606"/>
          <ac:spMkLst>
            <pc:docMk/>
            <pc:sldMk cId="3798559701" sldId="256"/>
            <ac:spMk id="36" creationId="{45006452-918C-4282-A72C-C9692B669104}"/>
          </ac:spMkLst>
        </pc:spChg>
        <pc:spChg chg="add del">
          <ac:chgData name="Jan van de Kamp" userId="c59d5fe9-02e8-4189-bfe8-03b32314f3de" providerId="ADAL" clId="{9E78AF89-4FC0-4723-9861-EEE2F9916B65}" dt="2020-09-11T10:35:48.021" v="845" actId="26606"/>
          <ac:spMkLst>
            <pc:docMk/>
            <pc:sldMk cId="3798559701" sldId="256"/>
            <ac:spMk id="41" creationId="{35555856-9970-4BC3-9AA9-6A917F53AFBD}"/>
          </ac:spMkLst>
        </pc:spChg>
        <pc:spChg chg="add del">
          <ac:chgData name="Jan van de Kamp" userId="c59d5fe9-02e8-4189-bfe8-03b32314f3de" providerId="ADAL" clId="{9E78AF89-4FC0-4723-9861-EEE2F9916B65}" dt="2020-09-11T10:35:48.021" v="845" actId="26606"/>
          <ac:spMkLst>
            <pc:docMk/>
            <pc:sldMk cId="3798559701" sldId="256"/>
            <ac:spMk id="45" creationId="{13722DD7-BA73-4776-93A3-94491FEF7260}"/>
          </ac:spMkLst>
        </pc:spChg>
        <pc:spChg chg="add del">
          <ac:chgData name="Jan van de Kamp" userId="c59d5fe9-02e8-4189-bfe8-03b32314f3de" providerId="ADAL" clId="{9E78AF89-4FC0-4723-9861-EEE2F9916B65}" dt="2020-09-11T10:35:47.314" v="843" actId="26606"/>
          <ac:spMkLst>
            <pc:docMk/>
            <pc:sldMk cId="3798559701" sldId="256"/>
            <ac:spMk id="50" creationId="{F6EF57EF-D042-41D3-83E8-41A1FE6C11EB}"/>
          </ac:spMkLst>
        </pc:spChg>
        <pc:spChg chg="add del">
          <ac:chgData name="Jan van de Kamp" userId="c59d5fe9-02e8-4189-bfe8-03b32314f3de" providerId="ADAL" clId="{9E78AF89-4FC0-4723-9861-EEE2F9916B65}" dt="2020-09-11T10:35:47.314" v="843" actId="26606"/>
          <ac:spMkLst>
            <pc:docMk/>
            <pc:sldMk cId="3798559701" sldId="256"/>
            <ac:spMk id="52" creationId="{D00A59BB-A268-4F3E-9D41-CA265AF16870}"/>
          </ac:spMkLst>
        </pc:spChg>
        <pc:spChg chg="add del">
          <ac:chgData name="Jan van de Kamp" userId="c59d5fe9-02e8-4189-bfe8-03b32314f3de" providerId="ADAL" clId="{9E78AF89-4FC0-4723-9861-EEE2F9916B65}" dt="2020-09-11T10:35:47.314" v="843" actId="26606"/>
          <ac:spMkLst>
            <pc:docMk/>
            <pc:sldMk cId="3798559701" sldId="256"/>
            <ac:spMk id="54" creationId="{63794DCE-9D34-40DF-AB3F-06DA8ACCDA97}"/>
          </ac:spMkLst>
        </pc:spChg>
        <pc:spChg chg="add del">
          <ac:chgData name="Jan van de Kamp" userId="c59d5fe9-02e8-4189-bfe8-03b32314f3de" providerId="ADAL" clId="{9E78AF89-4FC0-4723-9861-EEE2F9916B65}" dt="2020-09-11T10:35:47.314" v="843" actId="26606"/>
          <ac:spMkLst>
            <pc:docMk/>
            <pc:sldMk cId="3798559701" sldId="256"/>
            <ac:spMk id="56" creationId="{45006452-918C-4282-A72C-C9692B669104}"/>
          </ac:spMkLst>
        </pc:spChg>
        <pc:picChg chg="mod">
          <ac:chgData name="Jan van de Kamp" userId="c59d5fe9-02e8-4189-bfe8-03b32314f3de" providerId="ADAL" clId="{9E78AF89-4FC0-4723-9861-EEE2F9916B65}" dt="2020-09-11T10:35:58.078" v="858" actId="26606"/>
          <ac:picMkLst>
            <pc:docMk/>
            <pc:sldMk cId="3798559701" sldId="256"/>
            <ac:picMk id="7" creationId="{359938C8-3D75-4813-AAA7-D824A39B81B0}"/>
          </ac:picMkLst>
        </pc:picChg>
        <pc:picChg chg="add del">
          <ac:chgData name="Jan van de Kamp" userId="c59d5fe9-02e8-4189-bfe8-03b32314f3de" providerId="ADAL" clId="{9E78AF89-4FC0-4723-9861-EEE2F9916B65}" dt="2020-09-11T10:33:31.371" v="816" actId="26606"/>
          <ac:picMkLst>
            <pc:docMk/>
            <pc:sldMk cId="3798559701" sldId="256"/>
            <ac:picMk id="18" creationId="{7F487851-BFAF-46D8-A1ED-50CAD6E46F59}"/>
          </ac:picMkLst>
        </pc:picChg>
        <pc:picChg chg="add del">
          <ac:chgData name="Jan van de Kamp" userId="c59d5fe9-02e8-4189-bfe8-03b32314f3de" providerId="ADAL" clId="{9E78AF89-4FC0-4723-9861-EEE2F9916B65}" dt="2020-09-11T10:35:48.021" v="845" actId="26606"/>
          <ac:picMkLst>
            <pc:docMk/>
            <pc:sldMk cId="3798559701" sldId="256"/>
            <ac:picMk id="43" creationId="{7F487851-BFAF-46D8-A1ED-50CAD6E46F59}"/>
          </ac:picMkLst>
        </pc:picChg>
      </pc:sldChg>
      <pc:sldChg chg="addSp delSp modSp mod setBg setClrOvrMap">
        <pc:chgData name="Jan van de Kamp" userId="c59d5fe9-02e8-4189-bfe8-03b32314f3de" providerId="ADAL" clId="{9E78AF89-4FC0-4723-9861-EEE2F9916B65}" dt="2020-09-11T10:35:49.745" v="853" actId="26606"/>
        <pc:sldMkLst>
          <pc:docMk/>
          <pc:sldMk cId="4171765338" sldId="257"/>
        </pc:sldMkLst>
        <pc:spChg chg="mod">
          <ac:chgData name="Jan van de Kamp" userId="c59d5fe9-02e8-4189-bfe8-03b32314f3de" providerId="ADAL" clId="{9E78AF89-4FC0-4723-9861-EEE2F9916B65}" dt="2020-09-11T10:35:49.745" v="853" actId="26606"/>
          <ac:spMkLst>
            <pc:docMk/>
            <pc:sldMk cId="4171765338" sldId="257"/>
            <ac:spMk id="5" creationId="{636EEFDD-F2C6-4C9D-BC89-0BDBA5A9D37F}"/>
          </ac:spMkLst>
        </pc:spChg>
        <pc:spChg chg="mod ord">
          <ac:chgData name="Jan van de Kamp" userId="c59d5fe9-02e8-4189-bfe8-03b32314f3de" providerId="ADAL" clId="{9E78AF89-4FC0-4723-9861-EEE2F9916B65}" dt="2020-09-11T10:35:49.745" v="853" actId="26606"/>
          <ac:spMkLst>
            <pc:docMk/>
            <pc:sldMk cId="4171765338" sldId="257"/>
            <ac:spMk id="6" creationId="{678510EC-B7CA-4A9A-A352-5A480957D7C4}"/>
          </ac:spMkLst>
        </pc:spChg>
        <pc:spChg chg="add del">
          <ac:chgData name="Jan van de Kamp" userId="c59d5fe9-02e8-4189-bfe8-03b32314f3de" providerId="ADAL" clId="{9E78AF89-4FC0-4723-9861-EEE2F9916B65}" dt="2020-09-11T10:35:49.745" v="853" actId="26606"/>
          <ac:spMkLst>
            <pc:docMk/>
            <pc:sldMk cId="4171765338" sldId="257"/>
            <ac:spMk id="12" creationId="{81AEB8A9-B768-4E30-BA55-D919E6687343}"/>
          </ac:spMkLst>
        </pc:spChg>
        <pc:spChg chg="add del">
          <ac:chgData name="Jan van de Kamp" userId="c59d5fe9-02e8-4189-bfe8-03b32314f3de" providerId="ADAL" clId="{9E78AF89-4FC0-4723-9861-EEE2F9916B65}" dt="2020-09-11T10:34:10.531" v="823" actId="26606"/>
          <ac:spMkLst>
            <pc:docMk/>
            <pc:sldMk cId="4171765338" sldId="257"/>
            <ac:spMk id="17" creationId="{5E39A796-BE83-48B1-B33F-35C4A32AAB57}"/>
          </ac:spMkLst>
        </pc:spChg>
        <pc:spChg chg="add del">
          <ac:chgData name="Jan van de Kamp" userId="c59d5fe9-02e8-4189-bfe8-03b32314f3de" providerId="ADAL" clId="{9E78AF89-4FC0-4723-9861-EEE2F9916B65}" dt="2020-09-11T10:34:10.531" v="823" actId="26606"/>
          <ac:spMkLst>
            <pc:docMk/>
            <pc:sldMk cId="4171765338" sldId="257"/>
            <ac:spMk id="19" creationId="{72F84B47-E267-4194-8194-831DB7B5547F}"/>
          </ac:spMkLst>
        </pc:spChg>
        <pc:spChg chg="add del">
          <ac:chgData name="Jan van de Kamp" userId="c59d5fe9-02e8-4189-bfe8-03b32314f3de" providerId="ADAL" clId="{9E78AF89-4FC0-4723-9861-EEE2F9916B65}" dt="2020-09-11T10:35:49.299" v="851" actId="26606"/>
          <ac:spMkLst>
            <pc:docMk/>
            <pc:sldMk cId="4171765338" sldId="257"/>
            <ac:spMk id="21" creationId="{81AEB8A9-B768-4E30-BA55-D919E6687343}"/>
          </ac:spMkLst>
        </pc:spChg>
        <pc:spChg chg="add del">
          <ac:chgData name="Jan van de Kamp" userId="c59d5fe9-02e8-4189-bfe8-03b32314f3de" providerId="ADAL" clId="{9E78AF89-4FC0-4723-9861-EEE2F9916B65}" dt="2020-09-11T10:35:01.429" v="832" actId="26606"/>
          <ac:spMkLst>
            <pc:docMk/>
            <pc:sldMk cId="4171765338" sldId="257"/>
            <ac:spMk id="26" creationId="{C7FA33FF-088D-4F16-95A2-2C64D353DEA8}"/>
          </ac:spMkLst>
        </pc:spChg>
        <pc:spChg chg="add del">
          <ac:chgData name="Jan van de Kamp" userId="c59d5fe9-02e8-4189-bfe8-03b32314f3de" providerId="ADAL" clId="{9E78AF89-4FC0-4723-9861-EEE2F9916B65}" dt="2020-09-11T10:35:01.429" v="832" actId="26606"/>
          <ac:spMkLst>
            <pc:docMk/>
            <pc:sldMk cId="4171765338" sldId="257"/>
            <ac:spMk id="28" creationId="{A376EFB1-01CF-419F-ABF1-2AF02BBFCBD1}"/>
          </ac:spMkLst>
        </pc:spChg>
        <pc:spChg chg="add del">
          <ac:chgData name="Jan van de Kamp" userId="c59d5fe9-02e8-4189-bfe8-03b32314f3de" providerId="ADAL" clId="{9E78AF89-4FC0-4723-9861-EEE2F9916B65}" dt="2020-09-11T10:35:01.429" v="832" actId="26606"/>
          <ac:spMkLst>
            <pc:docMk/>
            <pc:sldMk cId="4171765338" sldId="257"/>
            <ac:spMk id="30" creationId="{FF9DEA15-78BD-4750-AA18-B9F28A6D5AB8}"/>
          </ac:spMkLst>
        </pc:spChg>
        <pc:spChg chg="add del">
          <ac:chgData name="Jan van de Kamp" userId="c59d5fe9-02e8-4189-bfe8-03b32314f3de" providerId="ADAL" clId="{9E78AF89-4FC0-4723-9861-EEE2F9916B65}" dt="2020-09-11T10:35:05.818" v="834" actId="26606"/>
          <ac:spMkLst>
            <pc:docMk/>
            <pc:sldMk cId="4171765338" sldId="257"/>
            <ac:spMk id="48" creationId="{A3BAF07C-C39E-42EB-BB22-8D46691D9735}"/>
          </ac:spMkLst>
        </pc:spChg>
        <pc:spChg chg="add del">
          <ac:chgData name="Jan van de Kamp" userId="c59d5fe9-02e8-4189-bfe8-03b32314f3de" providerId="ADAL" clId="{9E78AF89-4FC0-4723-9861-EEE2F9916B65}" dt="2020-09-11T10:35:05.818" v="834" actId="26606"/>
          <ac:spMkLst>
            <pc:docMk/>
            <pc:sldMk cId="4171765338" sldId="257"/>
            <ac:spMk id="49" creationId="{44C110BA-81E8-4247-853A-5F2B93E92E46}"/>
          </ac:spMkLst>
        </pc:spChg>
        <pc:spChg chg="add del">
          <ac:chgData name="Jan van de Kamp" userId="c59d5fe9-02e8-4189-bfe8-03b32314f3de" providerId="ADAL" clId="{9E78AF89-4FC0-4723-9861-EEE2F9916B65}" dt="2020-09-11T10:35:07.401" v="836" actId="26606"/>
          <ac:spMkLst>
            <pc:docMk/>
            <pc:sldMk cId="4171765338" sldId="257"/>
            <ac:spMk id="53" creationId="{59A309A7-1751-4ABE-A3C1-EEC40366AD89}"/>
          </ac:spMkLst>
        </pc:spChg>
        <pc:spChg chg="add del">
          <ac:chgData name="Jan van de Kamp" userId="c59d5fe9-02e8-4189-bfe8-03b32314f3de" providerId="ADAL" clId="{9E78AF89-4FC0-4723-9861-EEE2F9916B65}" dt="2020-09-11T10:35:07.401" v="836" actId="26606"/>
          <ac:spMkLst>
            <pc:docMk/>
            <pc:sldMk cId="4171765338" sldId="257"/>
            <ac:spMk id="54" creationId="{967D8EB6-EAE1-4F9C-B398-83321E287204}"/>
          </ac:spMkLst>
        </pc:spChg>
        <pc:spChg chg="add del">
          <ac:chgData name="Jan van de Kamp" userId="c59d5fe9-02e8-4189-bfe8-03b32314f3de" providerId="ADAL" clId="{9E78AF89-4FC0-4723-9861-EEE2F9916B65}" dt="2020-09-11T10:35:08.014" v="838" actId="26606"/>
          <ac:spMkLst>
            <pc:docMk/>
            <pc:sldMk cId="4171765338" sldId="257"/>
            <ac:spMk id="56" creationId="{46F7435D-E3DB-47B1-BA61-B00ACC83A9DE}"/>
          </ac:spMkLst>
        </pc:spChg>
        <pc:spChg chg="add del">
          <ac:chgData name="Jan van de Kamp" userId="c59d5fe9-02e8-4189-bfe8-03b32314f3de" providerId="ADAL" clId="{9E78AF89-4FC0-4723-9861-EEE2F9916B65}" dt="2020-09-11T10:35:08.014" v="838" actId="26606"/>
          <ac:spMkLst>
            <pc:docMk/>
            <pc:sldMk cId="4171765338" sldId="257"/>
            <ac:spMk id="57" creationId="{F263A0B5-F8C4-4116-809F-78A768EA79A6}"/>
          </ac:spMkLst>
        </pc:spChg>
        <pc:spChg chg="add del">
          <ac:chgData name="Jan van de Kamp" userId="c59d5fe9-02e8-4189-bfe8-03b32314f3de" providerId="ADAL" clId="{9E78AF89-4FC0-4723-9861-EEE2F9916B65}" dt="2020-09-11T10:35:47.776" v="844" actId="26606"/>
          <ac:spMkLst>
            <pc:docMk/>
            <pc:sldMk cId="4171765338" sldId="257"/>
            <ac:spMk id="59" creationId="{59A309A7-1751-4ABE-A3C1-EEC40366AD89}"/>
          </ac:spMkLst>
        </pc:spChg>
        <pc:spChg chg="add del">
          <ac:chgData name="Jan van de Kamp" userId="c59d5fe9-02e8-4189-bfe8-03b32314f3de" providerId="ADAL" clId="{9E78AF89-4FC0-4723-9861-EEE2F9916B65}" dt="2020-09-11T10:35:47.776" v="844" actId="26606"/>
          <ac:spMkLst>
            <pc:docMk/>
            <pc:sldMk cId="4171765338" sldId="257"/>
            <ac:spMk id="60" creationId="{967D8EB6-EAE1-4F9C-B398-83321E287204}"/>
          </ac:spMkLst>
        </pc:spChg>
        <pc:grpChg chg="add del">
          <ac:chgData name="Jan van de Kamp" userId="c59d5fe9-02e8-4189-bfe8-03b32314f3de" providerId="ADAL" clId="{9E78AF89-4FC0-4723-9861-EEE2F9916B65}" dt="2020-09-11T10:35:05.818" v="834" actId="26606"/>
          <ac:grpSpMkLst>
            <pc:docMk/>
            <pc:sldMk cId="4171765338" sldId="257"/>
            <ac:grpSpMk id="50" creationId="{D8E9CF54-0466-4261-9E62-0249E60E1886}"/>
          </ac:grpSpMkLst>
        </pc:grpChg>
        <pc:picChg chg="mod">
          <ac:chgData name="Jan van de Kamp" userId="c59d5fe9-02e8-4189-bfe8-03b32314f3de" providerId="ADAL" clId="{9E78AF89-4FC0-4723-9861-EEE2F9916B65}" dt="2020-09-11T10:35:49.745" v="853" actId="26606"/>
          <ac:picMkLst>
            <pc:docMk/>
            <pc:sldMk cId="4171765338" sldId="257"/>
            <ac:picMk id="7" creationId="{359938C8-3D75-4813-AAA7-D824A39B81B0}"/>
          </ac:picMkLst>
        </pc:picChg>
      </pc:sldChg>
      <pc:sldChg chg="modSp mod">
        <pc:chgData name="Jan van de Kamp" userId="c59d5fe9-02e8-4189-bfe8-03b32314f3de" providerId="ADAL" clId="{9E78AF89-4FC0-4723-9861-EEE2F9916B65}" dt="2020-09-11T11:36:23.436" v="927" actId="6549"/>
        <pc:sldMkLst>
          <pc:docMk/>
          <pc:sldMk cId="2421215948" sldId="258"/>
        </pc:sldMkLst>
        <pc:spChg chg="mod">
          <ac:chgData name="Jan van de Kamp" userId="c59d5fe9-02e8-4189-bfe8-03b32314f3de" providerId="ADAL" clId="{9E78AF89-4FC0-4723-9861-EEE2F9916B65}" dt="2020-09-11T11:36:23.436" v="927" actId="6549"/>
          <ac:spMkLst>
            <pc:docMk/>
            <pc:sldMk cId="2421215948" sldId="258"/>
            <ac:spMk id="3" creationId="{00000000-0000-0000-0000-000000000000}"/>
          </ac:spMkLst>
        </pc:spChg>
      </pc:sldChg>
      <pc:sldChg chg="addSp delSp modSp mod setBg">
        <pc:chgData name="Jan van de Kamp" userId="c59d5fe9-02e8-4189-bfe8-03b32314f3de" providerId="ADAL" clId="{9E78AF89-4FC0-4723-9861-EEE2F9916B65}" dt="2020-09-11T10:35:49.078" v="850" actId="26606"/>
        <pc:sldMkLst>
          <pc:docMk/>
          <pc:sldMk cId="3426466274" sldId="259"/>
        </pc:sldMkLst>
        <pc:spChg chg="mod">
          <ac:chgData name="Jan van de Kamp" userId="c59d5fe9-02e8-4189-bfe8-03b32314f3de" providerId="ADAL" clId="{9E78AF89-4FC0-4723-9861-EEE2F9916B65}" dt="2020-09-11T10:35:49.078" v="850" actId="26606"/>
          <ac:spMkLst>
            <pc:docMk/>
            <pc:sldMk cId="3426466274" sldId="259"/>
            <ac:spMk id="5" creationId="{636EEFDD-F2C6-4C9D-BC89-0BDBA5A9D37F}"/>
          </ac:spMkLst>
        </pc:spChg>
        <pc:spChg chg="mod ord">
          <ac:chgData name="Jan van de Kamp" userId="c59d5fe9-02e8-4189-bfe8-03b32314f3de" providerId="ADAL" clId="{9E78AF89-4FC0-4723-9861-EEE2F9916B65}" dt="2020-09-11T10:35:49.078" v="850" actId="26606"/>
          <ac:spMkLst>
            <pc:docMk/>
            <pc:sldMk cId="3426466274" sldId="259"/>
            <ac:spMk id="6" creationId="{678510EC-B7CA-4A9A-A352-5A480957D7C4}"/>
          </ac:spMkLst>
        </pc:spChg>
        <pc:spChg chg="add del">
          <ac:chgData name="Jan van de Kamp" userId="c59d5fe9-02e8-4189-bfe8-03b32314f3de" providerId="ADAL" clId="{9E78AF89-4FC0-4723-9861-EEE2F9916B65}" dt="2020-09-11T10:35:49.078" v="850" actId="26606"/>
          <ac:spMkLst>
            <pc:docMk/>
            <pc:sldMk cId="3426466274" sldId="259"/>
            <ac:spMk id="12" creationId="{81AEB8A9-B768-4E30-BA55-D919E6687343}"/>
          </ac:spMkLst>
        </pc:spChg>
        <pc:spChg chg="add del">
          <ac:chgData name="Jan van de Kamp" userId="c59d5fe9-02e8-4189-bfe8-03b32314f3de" providerId="ADAL" clId="{9E78AF89-4FC0-4723-9861-EEE2F9916B65}" dt="2020-09-11T10:35:46.818" v="842" actId="26606"/>
          <ac:spMkLst>
            <pc:docMk/>
            <pc:sldMk cId="3426466274" sldId="259"/>
            <ac:spMk id="17" creationId="{B05E4F47-B148-49E0-B472-BBF149315524}"/>
          </ac:spMkLst>
        </pc:spChg>
        <pc:spChg chg="add del">
          <ac:chgData name="Jan van de Kamp" userId="c59d5fe9-02e8-4189-bfe8-03b32314f3de" providerId="ADAL" clId="{9E78AF89-4FC0-4723-9861-EEE2F9916B65}" dt="2020-09-11T10:35:46.818" v="842" actId="26606"/>
          <ac:spMkLst>
            <pc:docMk/>
            <pc:sldMk cId="3426466274" sldId="259"/>
            <ac:spMk id="21" creationId="{684BF3E1-C321-4F38-85CF-FEBBEEC15E2D}"/>
          </ac:spMkLst>
        </pc:spChg>
        <pc:picChg chg="mod">
          <ac:chgData name="Jan van de Kamp" userId="c59d5fe9-02e8-4189-bfe8-03b32314f3de" providerId="ADAL" clId="{9E78AF89-4FC0-4723-9861-EEE2F9916B65}" dt="2020-09-11T10:35:49.078" v="850" actId="26606"/>
          <ac:picMkLst>
            <pc:docMk/>
            <pc:sldMk cId="3426466274" sldId="259"/>
            <ac:picMk id="7" creationId="{359938C8-3D75-4813-AAA7-D824A39B81B0}"/>
          </ac:picMkLst>
        </pc:picChg>
        <pc:picChg chg="add del">
          <ac:chgData name="Jan van de Kamp" userId="c59d5fe9-02e8-4189-bfe8-03b32314f3de" providerId="ADAL" clId="{9E78AF89-4FC0-4723-9861-EEE2F9916B65}" dt="2020-09-11T10:35:46.818" v="842" actId="26606"/>
          <ac:picMkLst>
            <pc:docMk/>
            <pc:sldMk cId="3426466274" sldId="259"/>
            <ac:picMk id="19" creationId="{7A2CE8EB-F719-4F84-9E91-F538438CAC76}"/>
          </ac:picMkLst>
        </pc:picChg>
      </pc:sldChg>
      <pc:sldChg chg="addSp delSp modSp mod setBg">
        <pc:chgData name="Jan van de Kamp" userId="c59d5fe9-02e8-4189-bfe8-03b32314f3de" providerId="ADAL" clId="{9E78AF89-4FC0-4723-9861-EEE2F9916B65}" dt="2020-09-11T10:37:28.973" v="874" actId="20577"/>
        <pc:sldMkLst>
          <pc:docMk/>
          <pc:sldMk cId="1684974978" sldId="260"/>
        </pc:sldMkLst>
        <pc:spChg chg="mod">
          <ac:chgData name="Jan van de Kamp" userId="c59d5fe9-02e8-4189-bfe8-03b32314f3de" providerId="ADAL" clId="{9E78AF89-4FC0-4723-9861-EEE2F9916B65}" dt="2020-09-11T10:35:48.872" v="849" actId="26606"/>
          <ac:spMkLst>
            <pc:docMk/>
            <pc:sldMk cId="1684974978" sldId="260"/>
            <ac:spMk id="5" creationId="{636EEFDD-F2C6-4C9D-BC89-0BDBA5A9D37F}"/>
          </ac:spMkLst>
        </pc:spChg>
        <pc:spChg chg="mod">
          <ac:chgData name="Jan van de Kamp" userId="c59d5fe9-02e8-4189-bfe8-03b32314f3de" providerId="ADAL" clId="{9E78AF89-4FC0-4723-9861-EEE2F9916B65}" dt="2020-09-11T10:37:28.973" v="874" actId="20577"/>
          <ac:spMkLst>
            <pc:docMk/>
            <pc:sldMk cId="1684974978" sldId="260"/>
            <ac:spMk id="6" creationId="{678510EC-B7CA-4A9A-A352-5A480957D7C4}"/>
          </ac:spMkLst>
        </pc:spChg>
        <pc:spChg chg="add del">
          <ac:chgData name="Jan van de Kamp" userId="c59d5fe9-02e8-4189-bfe8-03b32314f3de" providerId="ADAL" clId="{9E78AF89-4FC0-4723-9861-EEE2F9916B65}" dt="2020-09-11T10:35:48.872" v="849" actId="26606"/>
          <ac:spMkLst>
            <pc:docMk/>
            <pc:sldMk cId="1684974978" sldId="260"/>
            <ac:spMk id="12" creationId="{81AEB8A9-B768-4E30-BA55-D919E6687343}"/>
          </ac:spMkLst>
        </pc:spChg>
        <pc:picChg chg="mod">
          <ac:chgData name="Jan van de Kamp" userId="c59d5fe9-02e8-4189-bfe8-03b32314f3de" providerId="ADAL" clId="{9E78AF89-4FC0-4723-9861-EEE2F9916B65}" dt="2020-09-11T10:35:48.872" v="849" actId="26606"/>
          <ac:picMkLst>
            <pc:docMk/>
            <pc:sldMk cId="1684974978" sldId="260"/>
            <ac:picMk id="7" creationId="{359938C8-3D75-4813-AAA7-D824A39B81B0}"/>
          </ac:picMkLst>
        </pc:picChg>
      </pc:sldChg>
      <pc:sldChg chg="addSp delSp modSp mod setBg">
        <pc:chgData name="Jan van de Kamp" userId="c59d5fe9-02e8-4189-bfe8-03b32314f3de" providerId="ADAL" clId="{9E78AF89-4FC0-4723-9861-EEE2F9916B65}" dt="2020-09-11T10:37:35.526" v="876" actId="20577"/>
        <pc:sldMkLst>
          <pc:docMk/>
          <pc:sldMk cId="3665272688" sldId="261"/>
        </pc:sldMkLst>
        <pc:spChg chg="mod">
          <ac:chgData name="Jan van de Kamp" userId="c59d5fe9-02e8-4189-bfe8-03b32314f3de" providerId="ADAL" clId="{9E78AF89-4FC0-4723-9861-EEE2F9916B65}" dt="2020-09-11T10:35:48.664" v="848" actId="26606"/>
          <ac:spMkLst>
            <pc:docMk/>
            <pc:sldMk cId="3665272688" sldId="261"/>
            <ac:spMk id="5" creationId="{636EEFDD-F2C6-4C9D-BC89-0BDBA5A9D37F}"/>
          </ac:spMkLst>
        </pc:spChg>
        <pc:spChg chg="mod">
          <ac:chgData name="Jan van de Kamp" userId="c59d5fe9-02e8-4189-bfe8-03b32314f3de" providerId="ADAL" clId="{9E78AF89-4FC0-4723-9861-EEE2F9916B65}" dt="2020-09-11T10:37:35.526" v="876" actId="20577"/>
          <ac:spMkLst>
            <pc:docMk/>
            <pc:sldMk cId="3665272688" sldId="261"/>
            <ac:spMk id="6" creationId="{678510EC-B7CA-4A9A-A352-5A480957D7C4}"/>
          </ac:spMkLst>
        </pc:spChg>
        <pc:spChg chg="add del">
          <ac:chgData name="Jan van de Kamp" userId="c59d5fe9-02e8-4189-bfe8-03b32314f3de" providerId="ADAL" clId="{9E78AF89-4FC0-4723-9861-EEE2F9916B65}" dt="2020-09-11T10:35:48.664" v="848" actId="26606"/>
          <ac:spMkLst>
            <pc:docMk/>
            <pc:sldMk cId="3665272688" sldId="261"/>
            <ac:spMk id="12" creationId="{81AEB8A9-B768-4E30-BA55-D919E6687343}"/>
          </ac:spMkLst>
        </pc:spChg>
        <pc:picChg chg="mod">
          <ac:chgData name="Jan van de Kamp" userId="c59d5fe9-02e8-4189-bfe8-03b32314f3de" providerId="ADAL" clId="{9E78AF89-4FC0-4723-9861-EEE2F9916B65}" dt="2020-09-11T10:35:48.664" v="848" actId="26606"/>
          <ac:picMkLst>
            <pc:docMk/>
            <pc:sldMk cId="3665272688" sldId="261"/>
            <ac:picMk id="7" creationId="{359938C8-3D75-4813-AAA7-D824A39B81B0}"/>
          </ac:picMkLst>
        </pc:picChg>
      </pc:sldChg>
      <pc:sldChg chg="addSp delSp modSp mod setBg">
        <pc:chgData name="Jan van de Kamp" userId="c59d5fe9-02e8-4189-bfe8-03b32314f3de" providerId="ADAL" clId="{9E78AF89-4FC0-4723-9861-EEE2F9916B65}" dt="2020-09-11T11:33:36.872" v="880" actId="20577"/>
        <pc:sldMkLst>
          <pc:docMk/>
          <pc:sldMk cId="2512098478" sldId="262"/>
        </pc:sldMkLst>
        <pc:spChg chg="mod">
          <ac:chgData name="Jan van de Kamp" userId="c59d5fe9-02e8-4189-bfe8-03b32314f3de" providerId="ADAL" clId="{9E78AF89-4FC0-4723-9861-EEE2F9916B65}" dt="2020-09-11T10:35:48.466" v="847" actId="26606"/>
          <ac:spMkLst>
            <pc:docMk/>
            <pc:sldMk cId="2512098478" sldId="262"/>
            <ac:spMk id="5" creationId="{636EEFDD-F2C6-4C9D-BC89-0BDBA5A9D37F}"/>
          </ac:spMkLst>
        </pc:spChg>
        <pc:spChg chg="mod">
          <ac:chgData name="Jan van de Kamp" userId="c59d5fe9-02e8-4189-bfe8-03b32314f3de" providerId="ADAL" clId="{9E78AF89-4FC0-4723-9861-EEE2F9916B65}" dt="2020-09-11T11:33:36.872" v="880" actId="20577"/>
          <ac:spMkLst>
            <pc:docMk/>
            <pc:sldMk cId="2512098478" sldId="262"/>
            <ac:spMk id="6" creationId="{678510EC-B7CA-4A9A-A352-5A480957D7C4}"/>
          </ac:spMkLst>
        </pc:spChg>
        <pc:spChg chg="add del">
          <ac:chgData name="Jan van de Kamp" userId="c59d5fe9-02e8-4189-bfe8-03b32314f3de" providerId="ADAL" clId="{9E78AF89-4FC0-4723-9861-EEE2F9916B65}" dt="2020-09-11T10:35:48.466" v="847" actId="26606"/>
          <ac:spMkLst>
            <pc:docMk/>
            <pc:sldMk cId="2512098478" sldId="262"/>
            <ac:spMk id="12" creationId="{81AEB8A9-B768-4E30-BA55-D919E6687343}"/>
          </ac:spMkLst>
        </pc:spChg>
        <pc:picChg chg="mod">
          <ac:chgData name="Jan van de Kamp" userId="c59d5fe9-02e8-4189-bfe8-03b32314f3de" providerId="ADAL" clId="{9E78AF89-4FC0-4723-9861-EEE2F9916B65}" dt="2020-09-11T10:35:48.466" v="847" actId="26606"/>
          <ac:picMkLst>
            <pc:docMk/>
            <pc:sldMk cId="2512098478" sldId="262"/>
            <ac:picMk id="7" creationId="{359938C8-3D75-4813-AAA7-D824A39B81B0}"/>
          </ac:picMkLst>
        </pc:picChg>
      </pc:sldChg>
      <pc:sldChg chg="del">
        <pc:chgData name="Jan van de Kamp" userId="c59d5fe9-02e8-4189-bfe8-03b32314f3de" providerId="ADAL" clId="{9E78AF89-4FC0-4723-9861-EEE2F9916B65}" dt="2020-09-04T10:22:03.328" v="37" actId="47"/>
        <pc:sldMkLst>
          <pc:docMk/>
          <pc:sldMk cId="3940756794" sldId="263"/>
        </pc:sldMkLst>
      </pc:sldChg>
      <pc:sldChg chg="modSp del mod">
        <pc:chgData name="Jan van de Kamp" userId="c59d5fe9-02e8-4189-bfe8-03b32314f3de" providerId="ADAL" clId="{9E78AF89-4FC0-4723-9861-EEE2F9916B65}" dt="2020-09-04T10:23:25.255" v="71" actId="47"/>
        <pc:sldMkLst>
          <pc:docMk/>
          <pc:sldMk cId="3852079088" sldId="264"/>
        </pc:sldMkLst>
        <pc:spChg chg="mod">
          <ac:chgData name="Jan van de Kamp" userId="c59d5fe9-02e8-4189-bfe8-03b32314f3de" providerId="ADAL" clId="{9E78AF89-4FC0-4723-9861-EEE2F9916B65}" dt="2020-09-04T10:22:44.795" v="40" actId="6549"/>
          <ac:spMkLst>
            <pc:docMk/>
            <pc:sldMk cId="3852079088" sldId="264"/>
            <ac:spMk id="3" creationId="{87052B38-ACB6-4029-A508-5680D00D5320}"/>
          </ac:spMkLst>
        </pc:spChg>
      </pc:sldChg>
      <pc:sldChg chg="del">
        <pc:chgData name="Jan van de Kamp" userId="c59d5fe9-02e8-4189-bfe8-03b32314f3de" providerId="ADAL" clId="{9E78AF89-4FC0-4723-9861-EEE2F9916B65}" dt="2020-09-04T10:26:31.714" v="377" actId="47"/>
        <pc:sldMkLst>
          <pc:docMk/>
          <pc:sldMk cId="2588761695" sldId="265"/>
        </pc:sldMkLst>
      </pc:sldChg>
      <pc:sldChg chg="del">
        <pc:chgData name="Jan van de Kamp" userId="c59d5fe9-02e8-4189-bfe8-03b32314f3de" providerId="ADAL" clId="{9E78AF89-4FC0-4723-9861-EEE2F9916B65}" dt="2020-09-04T10:24:26.453" v="120" actId="47"/>
        <pc:sldMkLst>
          <pc:docMk/>
          <pc:sldMk cId="3178147923" sldId="266"/>
        </pc:sldMkLst>
      </pc:sldChg>
      <pc:sldChg chg="modSp mod modClrScheme chgLayout">
        <pc:chgData name="Jan van de Kamp" userId="c59d5fe9-02e8-4189-bfe8-03b32314f3de" providerId="ADAL" clId="{9E78AF89-4FC0-4723-9861-EEE2F9916B65}" dt="2020-09-11T11:33:46.595" v="881" actId="403"/>
        <pc:sldMkLst>
          <pc:docMk/>
          <pc:sldMk cId="4253955782" sldId="267"/>
        </pc:sldMkLst>
        <pc:spChg chg="mod ord">
          <ac:chgData name="Jan van de Kamp" userId="c59d5fe9-02e8-4189-bfe8-03b32314f3de" providerId="ADAL" clId="{9E78AF89-4FC0-4723-9861-EEE2F9916B65}" dt="2020-09-11T10:35:48.244" v="846" actId="26606"/>
          <ac:spMkLst>
            <pc:docMk/>
            <pc:sldMk cId="4253955782" sldId="267"/>
            <ac:spMk id="2" creationId="{00000000-0000-0000-0000-000000000000}"/>
          </ac:spMkLst>
        </pc:spChg>
        <pc:spChg chg="mod ord">
          <ac:chgData name="Jan van de Kamp" userId="c59d5fe9-02e8-4189-bfe8-03b32314f3de" providerId="ADAL" clId="{9E78AF89-4FC0-4723-9861-EEE2F9916B65}" dt="2020-09-11T11:33:46.595" v="881" actId="403"/>
          <ac:spMkLst>
            <pc:docMk/>
            <pc:sldMk cId="4253955782" sldId="267"/>
            <ac:spMk id="3" creationId="{00000000-0000-0000-0000-000000000000}"/>
          </ac:spMkLst>
        </pc:spChg>
        <pc:spChg chg="mod ord">
          <ac:chgData name="Jan van de Kamp" userId="c59d5fe9-02e8-4189-bfe8-03b32314f3de" providerId="ADAL" clId="{9E78AF89-4FC0-4723-9861-EEE2F9916B65}" dt="2020-09-11T10:35:48.244" v="846" actId="26606"/>
          <ac:spMkLst>
            <pc:docMk/>
            <pc:sldMk cId="4253955782" sldId="267"/>
            <ac:spMk id="5" creationId="{00000000-0000-0000-0000-000000000000}"/>
          </ac:spMkLst>
        </pc:spChg>
        <pc:picChg chg="mod">
          <ac:chgData name="Jan van de Kamp" userId="c59d5fe9-02e8-4189-bfe8-03b32314f3de" providerId="ADAL" clId="{9E78AF89-4FC0-4723-9861-EEE2F9916B65}" dt="2020-09-11T10:35:48.244" v="846" actId="26606"/>
          <ac:picMkLst>
            <pc:docMk/>
            <pc:sldMk cId="4253955782" sldId="267"/>
            <ac:picMk id="1026" creationId="{00000000-0000-0000-0000-000000000000}"/>
          </ac:picMkLst>
        </pc:picChg>
      </pc:sldChg>
      <pc:sldChg chg="modSp mod">
        <pc:chgData name="Jan van de Kamp" userId="c59d5fe9-02e8-4189-bfe8-03b32314f3de" providerId="ADAL" clId="{9E78AF89-4FC0-4723-9861-EEE2F9916B65}" dt="2020-09-11T11:34:06.599" v="885" actId="20577"/>
        <pc:sldMkLst>
          <pc:docMk/>
          <pc:sldMk cId="3207337325" sldId="268"/>
        </pc:sldMkLst>
        <pc:spChg chg="mod">
          <ac:chgData name="Jan van de Kamp" userId="c59d5fe9-02e8-4189-bfe8-03b32314f3de" providerId="ADAL" clId="{9E78AF89-4FC0-4723-9861-EEE2F9916B65}" dt="2020-09-11T11:34:06.599" v="885" actId="20577"/>
          <ac:spMkLst>
            <pc:docMk/>
            <pc:sldMk cId="3207337325" sldId="268"/>
            <ac:spMk id="3" creationId="{143D65BB-4F59-4E74-8511-2CEF14BDB75C}"/>
          </ac:spMkLst>
        </pc:spChg>
      </pc:sldChg>
      <pc:sldChg chg="modSp mod modClrScheme chgLayout">
        <pc:chgData name="Jan van de Kamp" userId="c59d5fe9-02e8-4189-bfe8-03b32314f3de" providerId="ADAL" clId="{9E78AF89-4FC0-4723-9861-EEE2F9916B65}" dt="2020-09-11T11:34:45.310" v="896" actId="27636"/>
        <pc:sldMkLst>
          <pc:docMk/>
          <pc:sldMk cId="2265750941" sldId="269"/>
        </pc:sldMkLst>
        <pc:spChg chg="mod">
          <ac:chgData name="Jan van de Kamp" userId="c59d5fe9-02e8-4189-bfe8-03b32314f3de" providerId="ADAL" clId="{9E78AF89-4FC0-4723-9861-EEE2F9916B65}" dt="2020-09-11T11:34:25.830" v="890" actId="26606"/>
          <ac:spMkLst>
            <pc:docMk/>
            <pc:sldMk cId="2265750941" sldId="269"/>
            <ac:spMk id="2" creationId="{645ABAA2-CFA5-4987-855F-E93127B493BC}"/>
          </ac:spMkLst>
        </pc:spChg>
        <pc:spChg chg="mod ord">
          <ac:chgData name="Jan van de Kamp" userId="c59d5fe9-02e8-4189-bfe8-03b32314f3de" providerId="ADAL" clId="{9E78AF89-4FC0-4723-9861-EEE2F9916B65}" dt="2020-09-11T11:34:45.310" v="896" actId="27636"/>
          <ac:spMkLst>
            <pc:docMk/>
            <pc:sldMk cId="2265750941" sldId="269"/>
            <ac:spMk id="3" creationId="{0EA37003-85CC-473E-BA24-5B42071528D2}"/>
          </ac:spMkLst>
        </pc:spChg>
        <pc:spChg chg="mod">
          <ac:chgData name="Jan van de Kamp" userId="c59d5fe9-02e8-4189-bfe8-03b32314f3de" providerId="ADAL" clId="{9E78AF89-4FC0-4723-9861-EEE2F9916B65}" dt="2020-09-11T11:34:25.830" v="890" actId="26606"/>
          <ac:spMkLst>
            <pc:docMk/>
            <pc:sldMk cId="2265750941" sldId="269"/>
            <ac:spMk id="4" creationId="{B52326BE-300D-4B03-BF8C-4752750173A5}"/>
          </ac:spMkLst>
        </pc:spChg>
        <pc:picChg chg="mod">
          <ac:chgData name="Jan van de Kamp" userId="c59d5fe9-02e8-4189-bfe8-03b32314f3de" providerId="ADAL" clId="{9E78AF89-4FC0-4723-9861-EEE2F9916B65}" dt="2020-09-11T11:34:38.765" v="893" actId="1076"/>
          <ac:picMkLst>
            <pc:docMk/>
            <pc:sldMk cId="2265750941" sldId="269"/>
            <ac:picMk id="6" creationId="{9EB1ADCD-9882-4CA1-8C47-467BE34BBDE4}"/>
          </ac:picMkLst>
        </pc:picChg>
      </pc:sldChg>
      <pc:sldChg chg="modSp mod">
        <pc:chgData name="Jan van de Kamp" userId="c59d5fe9-02e8-4189-bfe8-03b32314f3de" providerId="ADAL" clId="{9E78AF89-4FC0-4723-9861-EEE2F9916B65}" dt="2020-09-11T11:34:52.112" v="897" actId="403"/>
        <pc:sldMkLst>
          <pc:docMk/>
          <pc:sldMk cId="1135526026" sldId="270"/>
        </pc:sldMkLst>
        <pc:spChg chg="mod">
          <ac:chgData name="Jan van de Kamp" userId="c59d5fe9-02e8-4189-bfe8-03b32314f3de" providerId="ADAL" clId="{9E78AF89-4FC0-4723-9861-EEE2F9916B65}" dt="2020-09-11T11:34:52.112" v="897" actId="403"/>
          <ac:spMkLst>
            <pc:docMk/>
            <pc:sldMk cId="1135526026" sldId="270"/>
            <ac:spMk id="3" creationId="{00000000-0000-0000-0000-000000000000}"/>
          </ac:spMkLst>
        </pc:spChg>
      </pc:sldChg>
      <pc:sldChg chg="modSp mod modNotesTx">
        <pc:chgData name="Jan van de Kamp" userId="c59d5fe9-02e8-4189-bfe8-03b32314f3de" providerId="ADAL" clId="{9E78AF89-4FC0-4723-9861-EEE2F9916B65}" dt="2020-09-11T11:34:59.043" v="899" actId="403"/>
        <pc:sldMkLst>
          <pc:docMk/>
          <pc:sldMk cId="2418087568" sldId="271"/>
        </pc:sldMkLst>
        <pc:spChg chg="mod">
          <ac:chgData name="Jan van de Kamp" userId="c59d5fe9-02e8-4189-bfe8-03b32314f3de" providerId="ADAL" clId="{9E78AF89-4FC0-4723-9861-EEE2F9916B65}" dt="2020-09-11T11:34:59.043" v="899" actId="403"/>
          <ac:spMkLst>
            <pc:docMk/>
            <pc:sldMk cId="2418087568" sldId="271"/>
            <ac:spMk id="3" creationId="{D437A71D-DAB5-40AF-81E9-E5B6EACD9330}"/>
          </ac:spMkLst>
        </pc:spChg>
      </pc:sldChg>
      <pc:sldChg chg="modSp mod modNotesTx">
        <pc:chgData name="Jan van de Kamp" userId="c59d5fe9-02e8-4189-bfe8-03b32314f3de" providerId="ADAL" clId="{9E78AF89-4FC0-4723-9861-EEE2F9916B65}" dt="2020-09-11T11:35:15.259" v="903" actId="1076"/>
        <pc:sldMkLst>
          <pc:docMk/>
          <pc:sldMk cId="4190914367" sldId="272"/>
        </pc:sldMkLst>
        <pc:spChg chg="mod">
          <ac:chgData name="Jan van de Kamp" userId="c59d5fe9-02e8-4189-bfe8-03b32314f3de" providerId="ADAL" clId="{9E78AF89-4FC0-4723-9861-EEE2F9916B65}" dt="2020-09-11T11:35:06.718" v="901" actId="403"/>
          <ac:spMkLst>
            <pc:docMk/>
            <pc:sldMk cId="4190914367" sldId="272"/>
            <ac:spMk id="3" creationId="{106E2BBF-E943-4F19-9CEF-7623C4B5E320}"/>
          </ac:spMkLst>
        </pc:spChg>
        <pc:picChg chg="mod">
          <ac:chgData name="Jan van de Kamp" userId="c59d5fe9-02e8-4189-bfe8-03b32314f3de" providerId="ADAL" clId="{9E78AF89-4FC0-4723-9861-EEE2F9916B65}" dt="2020-09-11T11:35:15.259" v="903" actId="1076"/>
          <ac:picMkLst>
            <pc:docMk/>
            <pc:sldMk cId="4190914367" sldId="272"/>
            <ac:picMk id="1026" creationId="{DDE07B04-2615-4635-82E1-B8D39FA26840}"/>
          </ac:picMkLst>
        </pc:picChg>
      </pc:sldChg>
      <pc:sldChg chg="modSp mod">
        <pc:chgData name="Jan van de Kamp" userId="c59d5fe9-02e8-4189-bfe8-03b32314f3de" providerId="ADAL" clId="{9E78AF89-4FC0-4723-9861-EEE2F9916B65}" dt="2020-09-11T11:35:44.006" v="913" actId="1076"/>
        <pc:sldMkLst>
          <pc:docMk/>
          <pc:sldMk cId="3039787767" sldId="273"/>
        </pc:sldMkLst>
        <pc:spChg chg="mod">
          <ac:chgData name="Jan van de Kamp" userId="c59d5fe9-02e8-4189-bfe8-03b32314f3de" providerId="ADAL" clId="{9E78AF89-4FC0-4723-9861-EEE2F9916B65}" dt="2020-09-11T11:35:39.204" v="912" actId="14100"/>
          <ac:spMkLst>
            <pc:docMk/>
            <pc:sldMk cId="3039787767" sldId="273"/>
            <ac:spMk id="3" creationId="{00000000-0000-0000-0000-000000000000}"/>
          </ac:spMkLst>
        </pc:spChg>
        <pc:picChg chg="mod">
          <ac:chgData name="Jan van de Kamp" userId="c59d5fe9-02e8-4189-bfe8-03b32314f3de" providerId="ADAL" clId="{9E78AF89-4FC0-4723-9861-EEE2F9916B65}" dt="2020-09-11T11:35:44.006" v="913" actId="1076"/>
          <ac:picMkLst>
            <pc:docMk/>
            <pc:sldMk cId="3039787767" sldId="273"/>
            <ac:picMk id="8" creationId="{77354662-DFD9-4E7B-AD8C-2E209A65E6D9}"/>
          </ac:picMkLst>
        </pc:picChg>
      </pc:sldChg>
      <pc:sldChg chg="modSp mod">
        <pc:chgData name="Jan van de Kamp" userId="c59d5fe9-02e8-4189-bfe8-03b32314f3de" providerId="ADAL" clId="{9E78AF89-4FC0-4723-9861-EEE2F9916B65}" dt="2020-09-11T11:39:41.245" v="960" actId="20577"/>
        <pc:sldMkLst>
          <pc:docMk/>
          <pc:sldMk cId="2124969256" sldId="274"/>
        </pc:sldMkLst>
        <pc:spChg chg="mod">
          <ac:chgData name="Jan van de Kamp" userId="c59d5fe9-02e8-4189-bfe8-03b32314f3de" providerId="ADAL" clId="{9E78AF89-4FC0-4723-9861-EEE2F9916B65}" dt="2020-09-11T11:39:41.245" v="960" actId="20577"/>
          <ac:spMkLst>
            <pc:docMk/>
            <pc:sldMk cId="2124969256" sldId="274"/>
            <ac:spMk id="3" creationId="{00000000-0000-0000-0000-000000000000}"/>
          </ac:spMkLst>
        </pc:spChg>
      </pc:sldChg>
      <pc:sldChg chg="modSp mod">
        <pc:chgData name="Jan van de Kamp" userId="c59d5fe9-02e8-4189-bfe8-03b32314f3de" providerId="ADAL" clId="{9E78AF89-4FC0-4723-9861-EEE2F9916B65}" dt="2020-09-11T11:36:05.868" v="919" actId="1076"/>
        <pc:sldMkLst>
          <pc:docMk/>
          <pc:sldMk cId="1952198680" sldId="275"/>
        </pc:sldMkLst>
        <pc:spChg chg="mod">
          <ac:chgData name="Jan van de Kamp" userId="c59d5fe9-02e8-4189-bfe8-03b32314f3de" providerId="ADAL" clId="{9E78AF89-4FC0-4723-9861-EEE2F9916B65}" dt="2020-09-11T11:36:03.557" v="918" actId="1076"/>
          <ac:spMkLst>
            <pc:docMk/>
            <pc:sldMk cId="1952198680" sldId="275"/>
            <ac:spMk id="3" creationId="{156BFC56-B9D1-4AE9-8D16-A03D27C4C81F}"/>
          </ac:spMkLst>
        </pc:spChg>
        <pc:picChg chg="mod">
          <ac:chgData name="Jan van de Kamp" userId="c59d5fe9-02e8-4189-bfe8-03b32314f3de" providerId="ADAL" clId="{9E78AF89-4FC0-4723-9861-EEE2F9916B65}" dt="2020-09-11T11:36:05.868" v="919" actId="1076"/>
          <ac:picMkLst>
            <pc:docMk/>
            <pc:sldMk cId="1952198680" sldId="275"/>
            <ac:picMk id="9" creationId="{665C3D21-D031-4ACF-A3D5-BA136D8EB8FA}"/>
          </ac:picMkLst>
        </pc:picChg>
      </pc:sldChg>
      <pc:sldChg chg="new del">
        <pc:chgData name="Jan van de Kamp" userId="c59d5fe9-02e8-4189-bfe8-03b32314f3de" providerId="ADAL" clId="{9E78AF89-4FC0-4723-9861-EEE2F9916B65}" dt="2020-09-04T10:18:54.282" v="1" actId="680"/>
        <pc:sldMkLst>
          <pc:docMk/>
          <pc:sldMk cId="2962594957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AB74-6339-4EA0-8924-844C20E7AE99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2787-977B-47F5-BF61-21FA61F074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77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0472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Situatie nu anders dan in voorjaar, maar blijvend aandacht nodig voor:</a:t>
            </a:r>
          </a:p>
          <a:p>
            <a:pPr marL="171450" indent="-171450">
              <a:buFontTx/>
              <a:buChar char="-"/>
            </a:pPr>
            <a:r>
              <a:rPr lang="nl-NL" dirty="0"/>
              <a:t>Financieel kwetsbaren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Gemeenteleden die niet naar kerk kunnen</a:t>
            </a:r>
          </a:p>
        </p:txBody>
      </p:sp>
    </p:spTree>
    <p:extLst>
      <p:ext uri="{BB962C8B-B14F-4D97-AF65-F5344CB8AC3E}">
        <p14:creationId xmlns:p14="http://schemas.microsoft.com/office/powerpoint/2010/main" val="15365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Ism</a:t>
            </a:r>
            <a:r>
              <a:rPr lang="nl-NL" dirty="0"/>
              <a:t> HHJO</a:t>
            </a:r>
          </a:p>
        </p:txBody>
      </p:sp>
    </p:spTree>
    <p:extLst>
      <p:ext uri="{BB962C8B-B14F-4D97-AF65-F5344CB8AC3E}">
        <p14:creationId xmlns:p14="http://schemas.microsoft.com/office/powerpoint/2010/main" val="270391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30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Neem folders mee.</a:t>
            </a:r>
          </a:p>
        </p:txBody>
      </p:sp>
    </p:spTree>
    <p:extLst>
      <p:ext uri="{BB962C8B-B14F-4D97-AF65-F5344CB8AC3E}">
        <p14:creationId xmlns:p14="http://schemas.microsoft.com/office/powerpoint/2010/main" val="202793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Al heel wat ontvangen.</a:t>
            </a:r>
          </a:p>
          <a:p>
            <a:r>
              <a:rPr lang="nl-NL" dirty="0"/>
              <a:t>- Benadrukken dat dit niet uit bemoeizucht gebeurt, maar ter bevordering van een goed beheer v. diaconale gelden en om transparantie vanuit diaconie richting gemeente te bevorderen.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--Ondertekening, vaststelling en goedkeuring door Diaconie en Kerkenraad. 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--Heeft een kascontrole plaatsgevonden ?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 Duidelijke toelichting op de Balans en op de Staat van Baten en Lasten -&gt; Waar zijn de bedragen op gebaseerd.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--Specificatie door te zenden collecten en bijdragen. Niet alleen het totaalbedrag maar ook de doelen specificeren.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--Afstemmen hoogte van Het Eigen Vermogen of Reserve op de globale richtlijn van GDC. 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Als globale richtlijn voor de achter de hand te houden </a:t>
            </a:r>
            <a:r>
              <a:rPr lang="nl-NL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reserve 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van een diaconie kan </a:t>
            </a:r>
            <a:r>
              <a:rPr lang="nl-NL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€150 per belijdend lid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dooplid worden aangehouden. Wees als diaconie hierop beducht en voorkom onnodig oppotten van diaconaal geld.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85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Jemen: langdurige burgeroorlog, grote armoede. Project gericht op geestelijk welzijn: </a:t>
            </a:r>
            <a:r>
              <a:rPr lang="nl-NL" b="0" i="0" dirty="0">
                <a:solidFill>
                  <a:srgbClr val="000000"/>
                </a:solidFill>
                <a:effectLst/>
                <a:latin typeface="WordVisi_MSFontService"/>
              </a:rPr>
              <a:t>ondersteunen bij rouw- en traumaverwerking, de omgang met kinderen en door het Evangelie te 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5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Foto: koffieochtend in flat in Ede-Zuid (HHG Ede bij betrokken, </a:t>
            </a:r>
            <a:r>
              <a:rPr lang="nl-NL" dirty="0" err="1"/>
              <a:t>ism</a:t>
            </a:r>
            <a:r>
              <a:rPr lang="nl-NL" dirty="0"/>
              <a:t> Ontmoeting)</a:t>
            </a:r>
          </a:p>
        </p:txBody>
      </p:sp>
    </p:spTree>
    <p:extLst>
      <p:ext uri="{BB962C8B-B14F-4D97-AF65-F5344CB8AC3E}">
        <p14:creationId xmlns:p14="http://schemas.microsoft.com/office/powerpoint/2010/main" val="317545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701CA-D67E-4113-B49F-19F2FE91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F9FEBC-832F-4E57-91B8-C1F12085A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559727-DD1C-4046-AC38-9F86A13F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EBD039-3BB6-4D22-996F-91EAEF38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ECCEA-7A68-4062-810D-29F7805C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0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CEF95-8F5F-4023-ADF0-A5AFFA9A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AC64A4-5F30-4897-AAD7-21938214F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9846E0-DF4E-48A6-AF51-55DE0B21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43FFCE-2733-4389-ADB9-0F66A885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0383C8-3D4B-479F-A77F-B4F5470D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73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D0CB97-E3E0-4762-BBC2-747F15231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0ACFB6-0EF6-4FEA-BE1E-7D7562E0C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26A0E-B1E2-40D1-86FD-FE2353E8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54C41D-1157-4003-A301-4C63A8BE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4DB436-DBEC-4F82-89A5-F0746BD1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37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B398-38FF-49FB-99FF-B3B501C57D16}" type="datetime1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98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7D9-39D7-4963-9F68-3F0E4C1B15AD}" type="datetime1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16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67E9-743D-4CB7-A0D4-3CC36B629D9B}" type="datetime1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4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DE2F-269E-4FF0-AF2A-19A6D45798CB}" type="datetime1">
              <a:rPr lang="nl-NL" smtClean="0"/>
              <a:t>11-9-2020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15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4377-53F8-4DE2-BAC2-D6CC1E8E6F91}" type="datetime1">
              <a:rPr lang="nl-NL" smtClean="0"/>
              <a:t>11-9-2020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02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5130-3897-48A7-B34C-AFFBC379A593}" type="datetime1">
              <a:rPr lang="nl-NL" smtClean="0"/>
              <a:t>11-9-2020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7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5988-99A4-4142-BCFD-2F96D1F5506D}" type="datetime1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64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E643-656F-4C01-B2C0-1D044B8DD945}" type="datetime1">
              <a:rPr lang="nl-NL" smtClean="0"/>
              <a:t>11-9-2020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6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CB7C7-801D-42C4-AD8B-1B188DD2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1681C-4789-4FD8-930C-FF186CC1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65EEA3-F139-4405-AAF1-8ADE51F9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9C89D3-FBE0-4FC3-8738-5BBAD50B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D959A3-FC26-4A9E-AB1F-35117727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71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160C-4A52-4281-BB7C-9ADA3E7B2D7C}" type="datetime1">
              <a:rPr lang="nl-NL" smtClean="0"/>
              <a:t>11-9-2020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46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F0F1-49DF-485A-B567-59EE93F34649}" type="datetime1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10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6DB0-DA0A-49A7-9AE4-991A101B1819}" type="datetime1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05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C1178-2326-4537-A3DC-8DE2509E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8A1CA4-B4EE-4041-A03E-95BD0E40B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C80260-A59B-4378-9123-282854E6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DE3095-D245-4E62-9494-6AFC5EDA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F9D77B-625B-41FF-9209-8898039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9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F06B0-77D6-4030-A13C-4E636A0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917C6-5DEC-46A7-8FFD-A62E0C0EA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706612-394A-427B-9B87-E2F1E783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817F7B-83D0-4946-9A83-322B0346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D9AD16-D08D-409C-9B74-1826DBD3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60199C-0949-4025-AFD9-24FB3880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36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74313-4B66-4ACB-B7FC-A5400BE3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1CBAF8-B968-42AF-8A5F-BA5123682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3EFBE8-F064-4F97-B74D-33305980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CF7F49-FF2B-4B1C-BAEE-DD8F11CC5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55F856-8E86-4091-ACA3-1D45A91AC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69BB1D-2B39-4DA8-A88E-8DF88C90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952D1F-AAF9-4D11-B66A-D66D23B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921705-DD71-470E-9452-970C652B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5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5BAAB-1B67-4BBE-B4EA-7808FB4F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BBFC57-460A-49BA-B0F8-E66739A6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6043F9-A374-4AE7-B57E-87DB7495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85DD8E-4C2E-45D0-8AD9-5B93EDE3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00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9282AF-57EC-45A2-A5BF-1906D620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193FA30-F4FD-4E33-B36F-BD27833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DCFC07-6EE3-4032-9BD8-78EE44F9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26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5647F-D5C3-4D68-A922-B4FFB49D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DE9B8-E878-45FB-B5AE-78DD8A27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B01520-1F95-4283-93E0-CEEB8BD0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91DA38-CE79-400D-BFBA-2633966D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795254-726B-45F6-A9B3-211A8983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43728A-3352-40A5-9981-4B9D74C4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0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951AC-99FA-4C9D-90D5-7A05F025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7E16AF-BD75-418A-B33C-EC55CBB58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45E60E-A314-4B9B-A83C-DBCE08E03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2016B5-BA0F-4387-BE36-820DA31E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E0DF95-BFC9-4DE5-9C6C-4050B749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83BF65-2EA5-4AAA-8CAD-1CBED87B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315DB5-13F7-4BA4-8433-181B88B4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51168-EDEF-4CE0-ABD3-E8C47396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9C1DAA-E164-4784-9689-5AA0A788B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0F9C-9D8D-406C-8635-205AF1DBD5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0437DC-8E1C-44BD-966E-A2F000E56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BD36E7-8A7D-4AB1-A781-9E87189B6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CE0B-DF6F-4438-8F00-3FB2F37F2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7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2496-0317-4CED-B6DC-2104AAB38868}" type="datetime1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C61A-EEFC-42ED-A47B-16681635E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8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iaconaat@hhk.n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steldhervormdekerk.nl/diaconaat/nieuws-en-publicaties/handreikingen-diaconieen-m-b-t-coronacrisi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hersteldhervormdekerk.nl/diaconaa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5759B-5DFA-4B97-823D-E1C2CC3C8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4738" y="2145150"/>
            <a:ext cx="7998830" cy="1210594"/>
          </a:xfrm>
        </p:spPr>
        <p:txBody>
          <a:bodyPr>
            <a:noAutofit/>
          </a:bodyPr>
          <a:lstStyle/>
          <a:p>
            <a:br>
              <a:rPr lang="nl-NL" sz="4400" dirty="0"/>
            </a:br>
            <a:r>
              <a:rPr lang="nl-NL" sz="4400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</a:t>
            </a:r>
            <a:br>
              <a:rPr lang="nl-NL" sz="4400" dirty="0"/>
            </a:br>
            <a:br>
              <a:rPr lang="nl-NL" sz="4400" dirty="0"/>
            </a:br>
            <a:r>
              <a:rPr lang="nl-NL" sz="4400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nl-NL" sz="4400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Gemeenteleden met beperkingen - gemeenteleden met gaven</a:t>
            </a:r>
            <a:endParaRPr lang="nl-NL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3EC8C7-7925-4EAB-9ACD-ACAEF4F56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153" y="4055268"/>
            <a:ext cx="9144000" cy="1210594"/>
          </a:xfrm>
        </p:spPr>
        <p:txBody>
          <a:bodyPr>
            <a:normAutofit/>
          </a:bodyPr>
          <a:lstStyle/>
          <a:p>
            <a:r>
              <a:rPr lang="nl-NL" sz="3600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Hoe dienen als diaken?</a:t>
            </a:r>
            <a:endParaRPr lang="nl-NL" sz="36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938C8-3D75-4813-AAA7-D824A39B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02763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01BC31B-84F0-4D10-AEBA-D756FA2567CF}"/>
              </a:ext>
            </a:extLst>
          </p:cNvPr>
          <p:cNvSpPr/>
          <p:nvPr/>
        </p:nvSpPr>
        <p:spPr>
          <a:xfrm>
            <a:off x="0" y="5454316"/>
            <a:ext cx="12192000" cy="1403684"/>
          </a:xfrm>
          <a:prstGeom prst="rect">
            <a:avLst/>
          </a:prstGeom>
          <a:solidFill>
            <a:srgbClr val="E6AE2E"/>
          </a:solidFill>
          <a:ln w="12700" cap="flat" cmpd="sng" algn="ctr">
            <a:solidFill>
              <a:srgbClr val="E6AE2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Programma toerustingsdagen Generale Diaconale Commissie (GDC) 2020</a:t>
            </a:r>
            <a:b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855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Toerusting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600" dirty="0"/>
          </a:p>
          <a:p>
            <a:r>
              <a:rPr lang="nl-NL" sz="3600" dirty="0"/>
              <a:t>Jaarthema 'Dienen bij verslavingszorg’</a:t>
            </a:r>
          </a:p>
          <a:p>
            <a:pPr lvl="1"/>
            <a:r>
              <a:rPr lang="nl-NL" sz="3200" dirty="0"/>
              <a:t>Artikelen </a:t>
            </a:r>
            <a:r>
              <a:rPr lang="nl-NL" sz="3200" dirty="0" err="1"/>
              <a:t>ZodK</a:t>
            </a:r>
            <a:endParaRPr lang="nl-NL" sz="3200" dirty="0"/>
          </a:p>
          <a:p>
            <a:pPr lvl="1"/>
            <a:r>
              <a:rPr lang="nl-NL" sz="3200" dirty="0"/>
              <a:t>Bezinning: meer openheid in gemeente, jongeren bereiken, aansluiting identiteit zorginstellingen</a:t>
            </a:r>
          </a:p>
          <a:p>
            <a:pPr marL="457200" lvl="1" indent="0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15" y="5608744"/>
            <a:ext cx="8712968" cy="12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52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3F3BB-7AD0-4744-8D56-2375CE34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Toerusting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7A71D-DAB5-40AF-81E9-E5B6EACD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600" dirty="0"/>
          </a:p>
          <a:p>
            <a:r>
              <a:rPr lang="nl-NL" sz="3600" dirty="0"/>
              <a:t>Gastopvang</a:t>
            </a:r>
          </a:p>
          <a:p>
            <a:pPr lvl="1"/>
            <a:r>
              <a:rPr lang="nl-NL" sz="3200" dirty="0"/>
              <a:t>Samenwerking met De Vluchtheuvel</a:t>
            </a:r>
          </a:p>
          <a:p>
            <a:pPr lvl="1"/>
            <a:r>
              <a:rPr lang="nl-NL" sz="3200" dirty="0"/>
              <a:t>Vraag (indien behoefte) en aanbod</a:t>
            </a:r>
          </a:p>
          <a:p>
            <a:pPr lvl="1"/>
            <a:r>
              <a:rPr lang="nl-NL" sz="3200" dirty="0"/>
              <a:t>Per gemeente een ‘ambassadeur’ gezocht</a:t>
            </a:r>
          </a:p>
          <a:p>
            <a:endParaRPr lang="nl-NL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A04992-7055-498B-9A96-0BA7F52C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08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FB68B-6E3E-4A50-A479-1C5B8389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Toerusting (5)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E2BBF-E943-4F19-9CEF-7623C4B5E3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  <a:p>
            <a:r>
              <a:rPr lang="nl-NL" sz="3200" dirty="0"/>
              <a:t>Controle jaarrekeningen</a:t>
            </a:r>
          </a:p>
          <a:p>
            <a:pPr lvl="1"/>
            <a:r>
              <a:rPr lang="nl-NL" sz="2800" dirty="0"/>
              <a:t>Terugkoppeling vanuit GDC was gewenst</a:t>
            </a:r>
          </a:p>
          <a:p>
            <a:pPr lvl="1"/>
            <a:r>
              <a:rPr lang="nl-NL" sz="2800" dirty="0"/>
              <a:t>Ten behoeve van goed beheer diaconale gelden en transparantie</a:t>
            </a:r>
          </a:p>
          <a:p>
            <a:pPr marL="457200" lvl="1" indent="0">
              <a:buNone/>
            </a:pPr>
            <a:endParaRPr lang="nl-NL" sz="2800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2D22D9-F435-49E3-A548-D2B5DBDC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Kosten jaarrekening - Kosten.nl">
            <a:extLst>
              <a:ext uri="{FF2B5EF4-FFF2-40B4-BE49-F238E27FC236}">
                <a16:creationId xmlns:a16="http://schemas.microsoft.com/office/drawing/2014/main" id="{DDE07B04-2615-4635-82E1-B8D39FA268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90" y="2483097"/>
            <a:ext cx="4637058" cy="24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1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4699" y="67663"/>
            <a:ext cx="8229600" cy="1143000"/>
          </a:xfrm>
        </p:spPr>
        <p:txBody>
          <a:bodyPr/>
          <a:lstStyle/>
          <a:p>
            <a:r>
              <a:rPr lang="nl-NL" dirty="0"/>
              <a:t>Buitenlands diaconaat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12199" y="1371600"/>
            <a:ext cx="3988426" cy="4464600"/>
          </a:xfrm>
        </p:spPr>
        <p:txBody>
          <a:bodyPr>
            <a:normAutofit fontScale="92500" lnSpcReduction="20000"/>
          </a:bodyPr>
          <a:lstStyle/>
          <a:p>
            <a:pPr fontAlgn="ctr"/>
            <a:endParaRPr lang="nl-NL" sz="3200" dirty="0"/>
          </a:p>
          <a:p>
            <a:pPr fontAlgn="ctr"/>
            <a:r>
              <a:rPr lang="nl-NL" sz="3200" dirty="0"/>
              <a:t>Noodhulp, o.a.:</a:t>
            </a:r>
          </a:p>
          <a:p>
            <a:pPr lvl="1" fontAlgn="ctr"/>
            <a:r>
              <a:rPr lang="nl-NL" sz="2800" dirty="0">
                <a:effectLst/>
                <a:ea typeface="Calibri" panose="020F0502020204030204" pitchFamily="34" charset="0"/>
              </a:rPr>
              <a:t>Jemen (‘Hoop voor Jemen’, TWR)</a:t>
            </a:r>
          </a:p>
          <a:p>
            <a:pPr lvl="1" fontAlgn="ctr"/>
            <a:r>
              <a:rPr lang="nl-NL" sz="2800" dirty="0">
                <a:effectLst/>
                <a:ea typeface="Calibri" panose="020F0502020204030204" pitchFamily="34" charset="0"/>
              </a:rPr>
              <a:t>Oekraïne (Romagezinnen, </a:t>
            </a:r>
            <a:r>
              <a:rPr lang="nl-NL" sz="2800" dirty="0" err="1">
                <a:effectLst/>
                <a:ea typeface="Calibri" panose="020F0502020204030204" pitchFamily="34" charset="0"/>
              </a:rPr>
              <a:t>Dorcas</a:t>
            </a:r>
            <a:r>
              <a:rPr lang="nl-NL" sz="2800" dirty="0">
                <a:effectLst/>
                <a:ea typeface="Calibri" panose="020F0502020204030204" pitchFamily="34" charset="0"/>
              </a:rPr>
              <a:t>)</a:t>
            </a:r>
          </a:p>
          <a:p>
            <a:pPr lvl="1" fontAlgn="ctr"/>
            <a:r>
              <a:rPr lang="nl-NL" sz="2800" dirty="0">
                <a:ea typeface="Calibri" panose="020F0502020204030204" pitchFamily="34" charset="0"/>
              </a:rPr>
              <a:t>Haïti (‘</a:t>
            </a:r>
            <a:r>
              <a:rPr lang="nl-NL" sz="2800" b="0" i="0" dirty="0">
                <a:effectLst/>
              </a:rPr>
              <a:t>Voedselbonnen en offline thuisonderwijs’, W</a:t>
            </a:r>
            <a:r>
              <a:rPr lang="nl-NL" sz="2800" dirty="0">
                <a:ea typeface="Calibri" panose="020F0502020204030204" pitchFamily="34" charset="0"/>
              </a:rPr>
              <a:t>&amp;D)</a:t>
            </a:r>
            <a:endParaRPr lang="nl-NL" sz="2800" dirty="0">
              <a:effectLst/>
              <a:ea typeface="Calibri" panose="020F0502020204030204" pitchFamily="34" charset="0"/>
            </a:endParaRPr>
          </a:p>
          <a:p>
            <a:pPr lvl="1" fontAlgn="ctr"/>
            <a:r>
              <a:rPr lang="nl-NL" sz="2800" dirty="0">
                <a:ea typeface="Calibri" panose="020F0502020204030204" pitchFamily="34" charset="0"/>
              </a:rPr>
              <a:t>Beiroet?</a:t>
            </a:r>
            <a:endParaRPr lang="nl-NL" sz="2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15" y="5608744"/>
            <a:ext cx="8712968" cy="12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7354662-DFD9-4E7B-AD8C-2E209A65E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9650" t="36309" r="17507" b="10624"/>
          <a:stretch/>
        </p:blipFill>
        <p:spPr>
          <a:xfrm>
            <a:off x="5952607" y="2393175"/>
            <a:ext cx="5103369" cy="2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Buitenlands diaconaat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 sz="3200" dirty="0"/>
          </a:p>
          <a:p>
            <a:pPr lvl="1"/>
            <a:r>
              <a:rPr lang="nl-NL" sz="3200" dirty="0"/>
              <a:t>Malawi (i.s.m. RPC)</a:t>
            </a:r>
          </a:p>
          <a:p>
            <a:pPr lvl="2" fontAlgn="ctr"/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Structurele verbetering landbouw (</a:t>
            </a:r>
            <a:r>
              <a:rPr lang="nl-NL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zoete aardappelen, maïs), 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afbouwen voedselhulp (maïs)</a:t>
            </a:r>
          </a:p>
          <a:p>
            <a:pPr lvl="2" fontAlgn="ctr"/>
            <a:r>
              <a:rPr lang="nl-NL" sz="2800" dirty="0"/>
              <a:t>Intensief contact via Skype</a:t>
            </a:r>
          </a:p>
          <a:p>
            <a:pPr lvl="2" fontAlgn="ctr"/>
            <a:r>
              <a:rPr lang="nl-NL" sz="2800" dirty="0"/>
              <a:t>Aandacht voor diaconaat vanuit RPC versterken</a:t>
            </a:r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5489977"/>
            <a:ext cx="871803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F2F07-6248-4FB8-8517-C1BC0FBE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BFC56-B9D1-4AE9-8D16-A03D27C4C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915" y="2195513"/>
            <a:ext cx="4038600" cy="4525963"/>
          </a:xfrm>
        </p:spPr>
        <p:txBody>
          <a:bodyPr>
            <a:normAutofit/>
          </a:bodyPr>
          <a:lstStyle/>
          <a:p>
            <a:r>
              <a:rPr lang="nl-NL" sz="3200" dirty="0"/>
              <a:t>Beleidsvorming ‘Diaconaat vanuit de kerk in de samenleving’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65C3D21-D031-4ACF-A3D5-BA136D8EB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4160" t="41109" r="41265" b="14514"/>
          <a:stretch/>
        </p:blipFill>
        <p:spPr>
          <a:xfrm>
            <a:off x="6289045" y="2195513"/>
            <a:ext cx="4897109" cy="274238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54613E-4A08-4CD0-8806-4F1D3DB8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19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6E0DC-E8EC-4AC5-9D5E-1CD127E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Vragen/opmerkingen?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E424F7-147C-4660-8F2A-D175E712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FDD49B-1976-44FD-BAD5-926C09EC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02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 (vragen/suggesties)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Per mail: </a:t>
            </a:r>
            <a:r>
              <a:rPr lang="nl-NL" u="sng" dirty="0">
                <a:hlinkClick r:id="rId2"/>
              </a:rPr>
              <a:t>diaconaat@hhk.nl</a:t>
            </a:r>
            <a:endParaRPr lang="nl-NL" dirty="0"/>
          </a:p>
          <a:p>
            <a:r>
              <a:rPr lang="nl-NL" dirty="0"/>
              <a:t>Tel. Kerkelijk bureau: 0318 50 55 41 (vrijdag aanwezig)</a:t>
            </a:r>
          </a:p>
          <a:p>
            <a:endParaRPr lang="nl-NL" sz="18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5471322"/>
            <a:ext cx="871803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6EEFDD-F2C6-4C9D-BC89-0BDBA5A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9.30-10.00u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8510EC-B7CA-4A9A-A352-5A480957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Opening door de voorzitter van de GDC, ds. J. Joppe</a:t>
            </a:r>
          </a:p>
          <a:p>
            <a:pPr marL="0" indent="0">
              <a:buNone/>
            </a:pPr>
            <a:endParaRPr lang="nl-NL" sz="32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3200" dirty="0">
                <a:ea typeface="Calibri" panose="020F0502020204030204" pitchFamily="34" charset="0"/>
              </a:rPr>
              <a:t>Schriftlezing: 1 Kor. 12:12-26</a:t>
            </a:r>
          </a:p>
          <a:p>
            <a:r>
              <a:rPr lang="nl-NL" sz="3200" dirty="0">
                <a:effectLst/>
                <a:ea typeface="Calibri" panose="020F0502020204030204" pitchFamily="34" charset="0"/>
              </a:rPr>
              <a:t>Openingswoord: </a:t>
            </a:r>
            <a:r>
              <a:rPr lang="nl-NL" sz="3200" i="1" dirty="0">
                <a:effectLst/>
                <a:ea typeface="Calibri" panose="020F0502020204030204" pitchFamily="34" charset="0"/>
              </a:rPr>
              <a:t>Een ereplaats in de gemeente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938C8-3D75-4813-AAA7-D824A39B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2022"/>
            <a:ext cx="12192001" cy="1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6EEFDD-F2C6-4C9D-BC89-0BDBA5A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10.00-10.45u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8510EC-B7CA-4A9A-A352-5A480957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/>
          <a:lstStyle/>
          <a:p>
            <a:pPr marL="0" indent="0">
              <a:buNone/>
            </a:pPr>
            <a:r>
              <a:rPr lang="nl-NL" sz="3200"/>
              <a:t>Lezing door ds. J.R. van Vugt (Kruiningen)</a:t>
            </a:r>
          </a:p>
          <a:p>
            <a:pPr marL="0" indent="0">
              <a:buNone/>
            </a:pPr>
            <a:endParaRPr lang="nl-NL" sz="3200"/>
          </a:p>
          <a:p>
            <a:pPr marL="0" indent="0">
              <a:buNone/>
            </a:pPr>
            <a:r>
              <a:rPr lang="nl-NL" sz="3200" i="1"/>
              <a:t>Gemeenteleden met beperkingen - gemeenteleden met gaven. Hoe dienen als diaken?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938C8-3D75-4813-AAA7-D824A39B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2022"/>
            <a:ext cx="12192001" cy="1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6EEFDD-F2C6-4C9D-BC89-0BDBA5A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10.45-11.05u</a:t>
            </a:r>
            <a:endParaRPr lang="nl-NL" b="1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8510EC-B7CA-4A9A-A352-5A480957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Pauze: verspreid u zoveel mogelijk, drink indien mogelijk buiten koffie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938C8-3D75-4813-AAA7-D824A39B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2022"/>
            <a:ext cx="12192001" cy="1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6EEFDD-F2C6-4C9D-BC89-0BDBA5A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11.05-11.30u 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8510EC-B7CA-4A9A-A352-5A480957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Lezing diaken T.J. Alderliesten uit Ridderkerk: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Onze weg met onze unieke dochter</a:t>
            </a:r>
            <a:endParaRPr lang="nl-NL" sz="3600" i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938C8-3D75-4813-AAA7-D824A39B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2022"/>
            <a:ext cx="12192001" cy="1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6EEFDD-F2C6-4C9D-BC89-0BDBA5A9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8510EC-B7CA-4A9A-A352-5A480957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162"/>
            <a:ext cx="10515600" cy="4121149"/>
          </a:xfrm>
        </p:spPr>
        <p:txBody>
          <a:bodyPr>
            <a:normAutofit fontScale="92500" lnSpcReduction="10000"/>
          </a:bodyPr>
          <a:lstStyle/>
          <a:p>
            <a:r>
              <a:rPr lang="nl-NL" sz="3600" b="1" dirty="0"/>
              <a:t>11.30-12.00u            </a:t>
            </a:r>
            <a:r>
              <a:rPr lang="nl-NL" sz="3600" b="0" i="0" u="none" strike="noStrike" baseline="0" dirty="0">
                <a:solidFill>
                  <a:srgbClr val="000000"/>
                </a:solidFill>
              </a:rPr>
              <a:t>Bespreking van de lezingen in de zaal </a:t>
            </a:r>
          </a:p>
          <a:p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r>
              <a:rPr lang="nl-NL" sz="3600" b="1" dirty="0"/>
              <a:t>12.00-12.30u            </a:t>
            </a:r>
            <a:r>
              <a:rPr lang="nl-NL" sz="3600" dirty="0"/>
              <a:t>Presentatie</a:t>
            </a:r>
            <a:r>
              <a:rPr lang="nl-NL" sz="3600" b="1" dirty="0"/>
              <a:t> </a:t>
            </a:r>
            <a:r>
              <a:rPr lang="nl-NL" sz="3600" dirty="0"/>
              <a:t>‘Waar is de GDC op dit 					moment mee bezig? (Jan van de Kamp, 				beleidsmedewerker)</a:t>
            </a:r>
          </a:p>
          <a:p>
            <a:pPr marL="0" indent="0">
              <a:buNone/>
            </a:pPr>
            <a:r>
              <a:rPr lang="nl-NL" sz="3600" dirty="0"/>
              <a:t>				</a:t>
            </a:r>
          </a:p>
          <a:p>
            <a:pPr marL="0" indent="0">
              <a:buNone/>
            </a:pPr>
            <a:r>
              <a:rPr lang="nl-NL" sz="3600" dirty="0"/>
              <a:t>				Sluiting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938C8-3D75-4813-AAA7-D824A39B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2022"/>
            <a:ext cx="12192001" cy="17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de GDC op dit moment mee bezig?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219200" y="157949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Jan van de Kamp, beleidsmedewerker GDC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16" y="5740331"/>
            <a:ext cx="8712968" cy="12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5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9D0B8-9F4E-4A48-99E3-186400D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Toerusting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D65BB-4F59-4E74-8511-2CEF14BDB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600" dirty="0"/>
          </a:p>
          <a:p>
            <a:r>
              <a:rPr lang="nl-NL" sz="3600" dirty="0"/>
              <a:t>Dienen in coronatijd – </a:t>
            </a:r>
            <a:r>
              <a:rPr lang="nl-NL" sz="3600" dirty="0">
                <a:hlinkClick r:id="rId3"/>
              </a:rPr>
              <a:t>handreiking</a:t>
            </a:r>
            <a:endParaRPr lang="nl-NL" sz="3600" dirty="0"/>
          </a:p>
          <a:p>
            <a:r>
              <a:rPr lang="nl-NL" sz="3600" dirty="0">
                <a:hlinkClick r:id="rId4"/>
              </a:rPr>
              <a:t>https://www.hersteldhervormdekerk.nl/diaconaat/</a:t>
            </a:r>
            <a:endParaRPr lang="nl-NL" sz="3600" dirty="0"/>
          </a:p>
          <a:p>
            <a:endParaRPr lang="nl-NL" sz="3600" dirty="0"/>
          </a:p>
          <a:p>
            <a:pPr lvl="1"/>
            <a:endParaRPr lang="nl-NL" sz="3200" dirty="0"/>
          </a:p>
          <a:p>
            <a:endParaRPr lang="nl-NL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3230D2-E6D8-4345-9416-2596A915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3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ABAA2-CFA5-4987-855F-E93127B4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Toerusting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A37003-85CC-473E-BA24-5B4207152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128" y="1600200"/>
            <a:ext cx="4762872" cy="3803046"/>
          </a:xfrm>
        </p:spPr>
        <p:txBody>
          <a:bodyPr>
            <a:normAutofit lnSpcReduction="10000"/>
          </a:bodyPr>
          <a:lstStyle/>
          <a:p>
            <a:endParaRPr lang="nl-NL" sz="3600" dirty="0"/>
          </a:p>
          <a:p>
            <a:r>
              <a:rPr lang="nl-NL" sz="3600" dirty="0"/>
              <a:t>Jongeren en diaconaat</a:t>
            </a:r>
          </a:p>
          <a:p>
            <a:pPr lvl="1"/>
            <a:r>
              <a:rPr lang="nl-NL" sz="3200" dirty="0"/>
              <a:t>Brochure</a:t>
            </a:r>
          </a:p>
          <a:p>
            <a:pPr lvl="1"/>
            <a:r>
              <a:rPr lang="nl-NL" sz="3200" dirty="0"/>
              <a:t>Vlogs van jongeren betrokken bij diaconale initiatieven in coronatijd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EB1ADCD-9882-4CA1-8C47-467BE34BB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5515" t="15078" r="33639" b="6182"/>
          <a:stretch/>
        </p:blipFill>
        <p:spPr>
          <a:xfrm>
            <a:off x="7445005" y="1634595"/>
            <a:ext cx="3137270" cy="450479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2326BE-300D-4B03-BF8C-47527501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C61A-EEFC-42ED-A47B-16681635E19A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7509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Breedbeeld</PresentationFormat>
  <Paragraphs>107</Paragraphs>
  <Slides>17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WordVisi_MSFontService</vt:lpstr>
      <vt:lpstr>Kantoorthema</vt:lpstr>
      <vt:lpstr>1_Kantoorthema</vt:lpstr>
      <vt:lpstr>     Gemeenteleden met beperkingen - gemeenteleden met gaven</vt:lpstr>
      <vt:lpstr>9.30-10.00u</vt:lpstr>
      <vt:lpstr>10.00-10.45u</vt:lpstr>
      <vt:lpstr>10.45-11.05u</vt:lpstr>
      <vt:lpstr>11.05-11.30u </vt:lpstr>
      <vt:lpstr>PowerPoint-presentatie</vt:lpstr>
      <vt:lpstr>Waar is de GDC op dit moment mee bezig?</vt:lpstr>
      <vt:lpstr>Toerusting (1)</vt:lpstr>
      <vt:lpstr>Toerusting (2)</vt:lpstr>
      <vt:lpstr>Toerusting (3)</vt:lpstr>
      <vt:lpstr>Toerusting (4)</vt:lpstr>
      <vt:lpstr>Toerusting (5)</vt:lpstr>
      <vt:lpstr>Buitenlands diaconaat (1)</vt:lpstr>
      <vt:lpstr>Buitenlands diaconaat (2)</vt:lpstr>
      <vt:lpstr>Toekomst</vt:lpstr>
      <vt:lpstr>Vragen/opmerkingen?</vt:lpstr>
      <vt:lpstr>Contact (vragen/suggesties)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Dienen bij verslavingszorg</dc:title>
  <dc:creator>Jan van de Kamp</dc:creator>
  <cp:lastModifiedBy>Jan van de Kamp</cp:lastModifiedBy>
  <cp:revision>4</cp:revision>
  <dcterms:created xsi:type="dcterms:W3CDTF">2019-08-29T12:48:38Z</dcterms:created>
  <dcterms:modified xsi:type="dcterms:W3CDTF">2020-09-11T11:40:08Z</dcterms:modified>
</cp:coreProperties>
</file>